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8"/>
  </p:notesMasterIdLst>
  <p:sldIdLst>
    <p:sldId id="257" r:id="rId6"/>
    <p:sldId id="2076138551" r:id="rId7"/>
    <p:sldId id="2076138556" r:id="rId8"/>
    <p:sldId id="2076138579" r:id="rId9"/>
    <p:sldId id="2076138593" r:id="rId10"/>
    <p:sldId id="2076138559" r:id="rId11"/>
    <p:sldId id="2076138580" r:id="rId12"/>
    <p:sldId id="2076138558" r:id="rId13"/>
    <p:sldId id="2076138581" r:id="rId14"/>
    <p:sldId id="2076138582" r:id="rId15"/>
    <p:sldId id="2076138584" r:id="rId16"/>
    <p:sldId id="2076138583" r:id="rId17"/>
    <p:sldId id="2076138586" r:id="rId18"/>
    <p:sldId id="2076138585" r:id="rId19"/>
    <p:sldId id="2076138588" r:id="rId20"/>
    <p:sldId id="2076138587" r:id="rId21"/>
    <p:sldId id="2076138594" r:id="rId22"/>
    <p:sldId id="2076138589" r:id="rId23"/>
    <p:sldId id="2076138592" r:id="rId24"/>
    <p:sldId id="2076138591" r:id="rId25"/>
    <p:sldId id="2076138572" r:id="rId26"/>
    <p:sldId id="207613857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0623-366E-4AB8-9AC4-E3EE8D786EF0}" v="3" dt="2026-04-23T11:32:26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74"/>
  </p:normalViewPr>
  <p:slideViewPr>
    <p:cSldViewPr snapToGrid="0">
      <p:cViewPr>
        <p:scale>
          <a:sx n="172" d="100"/>
          <a:sy n="172" d="100"/>
        </p:scale>
        <p:origin x="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Marello" userId="405450bd-5ce9-4fab-a33f-1b34ca943df2" providerId="ADAL" clId="{5B8619DC-A34F-477D-AA4F-A40CF1E0A4F0}"/>
    <pc:docChg chg="undo redo custSel addSld delSld modSld sldOrd">
      <pc:chgData name="Stephane Marello" userId="405450bd-5ce9-4fab-a33f-1b34ca943df2" providerId="ADAL" clId="{5B8619DC-A34F-477D-AA4F-A40CF1E0A4F0}" dt="2026-04-23T11:33:15.499" v="5424" actId="1076"/>
      <pc:docMkLst>
        <pc:docMk/>
      </pc:docMkLst>
      <pc:sldChg chg="modSp mod">
        <pc:chgData name="Stephane Marello" userId="405450bd-5ce9-4fab-a33f-1b34ca943df2" providerId="ADAL" clId="{5B8619DC-A34F-477D-AA4F-A40CF1E0A4F0}" dt="2026-04-20T08:03:38.343" v="5072" actId="20577"/>
        <pc:sldMkLst>
          <pc:docMk/>
          <pc:sldMk cId="0" sldId="257"/>
        </pc:sldMkLst>
        <pc:spChg chg="mod">
          <ac:chgData name="Stephane Marello" userId="405450bd-5ce9-4fab-a33f-1b34ca943df2" providerId="ADAL" clId="{5B8619DC-A34F-477D-AA4F-A40CF1E0A4F0}" dt="2026-04-16T19:04:10.047" v="38" actId="14100"/>
          <ac:spMkLst>
            <pc:docMk/>
            <pc:sldMk cId="0" sldId="257"/>
            <ac:spMk id="4" creationId="{24A38610-B71D-BDE0-93DE-599CBDBE5E8E}"/>
          </ac:spMkLst>
        </pc:spChg>
        <pc:spChg chg="mod">
          <ac:chgData name="Stephane Marello" userId="405450bd-5ce9-4fab-a33f-1b34ca943df2" providerId="ADAL" clId="{5B8619DC-A34F-477D-AA4F-A40CF1E0A4F0}" dt="2026-04-20T08:03:38.343" v="5072" actId="20577"/>
          <ac:spMkLst>
            <pc:docMk/>
            <pc:sldMk cId="0" sldId="257"/>
            <ac:spMk id="870" creationId="{00000000-0000-0000-0000-000000000000}"/>
          </ac:spMkLst>
        </pc:spChg>
      </pc:sldChg>
      <pc:sldChg chg="addSp delSp modSp mod">
        <pc:chgData name="Stephane Marello" userId="405450bd-5ce9-4fab-a33f-1b34ca943df2" providerId="ADAL" clId="{5B8619DC-A34F-477D-AA4F-A40CF1E0A4F0}" dt="2026-04-20T08:20:20.490" v="5151" actId="20577"/>
        <pc:sldMkLst>
          <pc:docMk/>
          <pc:sldMk cId="1695608912" sldId="2076138551"/>
        </pc:sldMkLst>
        <pc:spChg chg="mod">
          <ac:chgData name="Stephane Marello" userId="405450bd-5ce9-4fab-a33f-1b34ca943df2" providerId="ADAL" clId="{5B8619DC-A34F-477D-AA4F-A40CF1E0A4F0}" dt="2026-04-20T08:02:06.108" v="5067" actId="1076"/>
          <ac:spMkLst>
            <pc:docMk/>
            <pc:sldMk cId="1695608912" sldId="2076138551"/>
            <ac:spMk id="5" creationId="{C43FE074-B373-12C7-62F4-834C783D48FC}"/>
          </ac:spMkLst>
        </pc:spChg>
        <pc:spChg chg="add mod">
          <ac:chgData name="Stephane Marello" userId="405450bd-5ce9-4fab-a33f-1b34ca943df2" providerId="ADAL" clId="{5B8619DC-A34F-477D-AA4F-A40CF1E0A4F0}" dt="2026-04-20T08:20:20.490" v="5151" actId="20577"/>
          <ac:spMkLst>
            <pc:docMk/>
            <pc:sldMk cId="1695608912" sldId="2076138551"/>
            <ac:spMk id="6" creationId="{2660A3E3-DCB1-45CD-478C-C9531AA29467}"/>
          </ac:spMkLst>
        </pc:spChg>
      </pc:sldChg>
      <pc:sldChg chg="modSp mod">
        <pc:chgData name="Stephane Marello" userId="405450bd-5ce9-4fab-a33f-1b34ca943df2" providerId="ADAL" clId="{5B8619DC-A34F-477D-AA4F-A40CF1E0A4F0}" dt="2026-04-16T20:08:03.840" v="980" actId="20577"/>
        <pc:sldMkLst>
          <pc:docMk/>
          <pc:sldMk cId="2042337780" sldId="2076138556"/>
        </pc:sldMkLst>
        <pc:spChg chg="mod">
          <ac:chgData name="Stephane Marello" userId="405450bd-5ce9-4fab-a33f-1b34ca943df2" providerId="ADAL" clId="{5B8619DC-A34F-477D-AA4F-A40CF1E0A4F0}" dt="2026-04-16T19:17:54.505" v="363" actId="20577"/>
          <ac:spMkLst>
            <pc:docMk/>
            <pc:sldMk cId="2042337780" sldId="2076138556"/>
            <ac:spMk id="9" creationId="{98BCB229-323F-9176-D2FE-0096F3E49223}"/>
          </ac:spMkLst>
        </pc:spChg>
        <pc:spChg chg="mod">
          <ac:chgData name="Stephane Marello" userId="405450bd-5ce9-4fab-a33f-1b34ca943df2" providerId="ADAL" clId="{5B8619DC-A34F-477D-AA4F-A40CF1E0A4F0}" dt="2026-04-16T20:08:03.840" v="980" actId="20577"/>
          <ac:spMkLst>
            <pc:docMk/>
            <pc:sldMk cId="2042337780" sldId="2076138556"/>
            <ac:spMk id="10" creationId="{71247814-90D5-8916-D7F5-6310C246922B}"/>
          </ac:spMkLst>
        </pc:spChg>
      </pc:sldChg>
      <pc:sldChg chg="addSp delSp modSp mod ord">
        <pc:chgData name="Stephane Marello" userId="405450bd-5ce9-4fab-a33f-1b34ca943df2" providerId="ADAL" clId="{5B8619DC-A34F-477D-AA4F-A40CF1E0A4F0}" dt="2026-04-20T06:46:04.038" v="4407" actId="20577"/>
        <pc:sldMkLst>
          <pc:docMk/>
          <pc:sldMk cId="2928064435" sldId="2076138558"/>
        </pc:sldMkLst>
        <pc:spChg chg="mod">
          <ac:chgData name="Stephane Marello" userId="405450bd-5ce9-4fab-a33f-1b34ca943df2" providerId="ADAL" clId="{5B8619DC-A34F-477D-AA4F-A40CF1E0A4F0}" dt="2026-04-16T20:04:20.384" v="946" actId="1076"/>
          <ac:spMkLst>
            <pc:docMk/>
            <pc:sldMk cId="2928064435" sldId="2076138558"/>
            <ac:spMk id="4" creationId="{5CE0328C-E3C6-31A7-5ACD-E3B0DB4993CE}"/>
          </ac:spMkLst>
        </pc:spChg>
        <pc:spChg chg="add mod">
          <ac:chgData name="Stephane Marello" userId="405450bd-5ce9-4fab-a33f-1b34ca943df2" providerId="ADAL" clId="{5B8619DC-A34F-477D-AA4F-A40CF1E0A4F0}" dt="2026-04-20T06:46:04.038" v="4407" actId="20577"/>
          <ac:spMkLst>
            <pc:docMk/>
            <pc:sldMk cId="2928064435" sldId="2076138558"/>
            <ac:spMk id="6" creationId="{A8235DD2-94A9-ED68-AB53-58B807BAD2C5}"/>
          </ac:spMkLst>
        </pc:spChg>
        <pc:spChg chg="mod">
          <ac:chgData name="Stephane Marello" userId="405450bd-5ce9-4fab-a33f-1b34ca943df2" providerId="ADAL" clId="{5B8619DC-A34F-477D-AA4F-A40CF1E0A4F0}" dt="2026-04-17T18:57:10.814" v="1845" actId="14100"/>
          <ac:spMkLst>
            <pc:docMk/>
            <pc:sldMk cId="2928064435" sldId="2076138558"/>
            <ac:spMk id="8" creationId="{0B3B7C8C-CF40-B608-CD2D-FA0C75D48EE3}"/>
          </ac:spMkLst>
        </pc:spChg>
        <pc:spChg chg="add mod">
          <ac:chgData name="Stephane Marello" userId="405450bd-5ce9-4fab-a33f-1b34ca943df2" providerId="ADAL" clId="{5B8619DC-A34F-477D-AA4F-A40CF1E0A4F0}" dt="2026-04-17T19:00:52.125" v="1928" actId="5793"/>
          <ac:spMkLst>
            <pc:docMk/>
            <pc:sldMk cId="2928064435" sldId="2076138558"/>
            <ac:spMk id="11" creationId="{9E22CE4E-7720-08FC-7D54-93D6984ECB4C}"/>
          </ac:spMkLst>
        </pc:spChg>
        <pc:spChg chg="add mod">
          <ac:chgData name="Stephane Marello" userId="405450bd-5ce9-4fab-a33f-1b34ca943df2" providerId="ADAL" clId="{5B8619DC-A34F-477D-AA4F-A40CF1E0A4F0}" dt="2026-04-17T19:03:32.101" v="1984" actId="1076"/>
          <ac:spMkLst>
            <pc:docMk/>
            <pc:sldMk cId="2928064435" sldId="2076138558"/>
            <ac:spMk id="14" creationId="{A11221A2-16B3-C0AE-114C-E8DF5B4AEC06}"/>
          </ac:spMkLst>
        </pc:spChg>
        <pc:graphicFrameChg chg="add mod modGraphic">
          <ac:chgData name="Stephane Marello" userId="405450bd-5ce9-4fab-a33f-1b34ca943df2" providerId="ADAL" clId="{5B8619DC-A34F-477D-AA4F-A40CF1E0A4F0}" dt="2026-04-17T19:01:44.859" v="1934" actId="1076"/>
          <ac:graphicFrameMkLst>
            <pc:docMk/>
            <pc:sldMk cId="2928064435" sldId="2076138558"/>
            <ac:graphicFrameMk id="7" creationId="{18A0BC00-EE1D-C2C5-7BB2-6375CB2E0DB9}"/>
          </ac:graphicFrameMkLst>
        </pc:graphicFrameChg>
      </pc:sldChg>
      <pc:sldChg chg="addSp delSp modSp mod ord">
        <pc:chgData name="Stephane Marello" userId="405450bd-5ce9-4fab-a33f-1b34ca943df2" providerId="ADAL" clId="{5B8619DC-A34F-477D-AA4F-A40CF1E0A4F0}" dt="2026-04-17T18:52:35.284" v="1697" actId="14100"/>
        <pc:sldMkLst>
          <pc:docMk/>
          <pc:sldMk cId="1756439260" sldId="2076138559"/>
        </pc:sldMkLst>
        <pc:spChg chg="add mod">
          <ac:chgData name="Stephane Marello" userId="405450bd-5ce9-4fab-a33f-1b34ca943df2" providerId="ADAL" clId="{5B8619DC-A34F-477D-AA4F-A40CF1E0A4F0}" dt="2026-04-17T18:52:35.284" v="1697" actId="14100"/>
          <ac:spMkLst>
            <pc:docMk/>
            <pc:sldMk cId="1756439260" sldId="2076138559"/>
            <ac:spMk id="4" creationId="{86160EAD-75C9-969E-30FA-6C6F57F47B8A}"/>
          </ac:spMkLst>
        </pc:spChg>
        <pc:spChg chg="add mod">
          <ac:chgData name="Stephane Marello" userId="405450bd-5ce9-4fab-a33f-1b34ca943df2" providerId="ADAL" clId="{5B8619DC-A34F-477D-AA4F-A40CF1E0A4F0}" dt="2026-04-17T18:52:32.142" v="1696" actId="14100"/>
          <ac:spMkLst>
            <pc:docMk/>
            <pc:sldMk cId="1756439260" sldId="2076138559"/>
            <ac:spMk id="6" creationId="{EBCCA9C9-C59C-439F-6226-0F1FDD80B89E}"/>
          </ac:spMkLst>
        </pc:spChg>
        <pc:spChg chg="mod">
          <ac:chgData name="Stephane Marello" userId="405450bd-5ce9-4fab-a33f-1b34ca943df2" providerId="ADAL" clId="{5B8619DC-A34F-477D-AA4F-A40CF1E0A4F0}" dt="2026-04-16T19:52:27.537" v="654" actId="20577"/>
          <ac:spMkLst>
            <pc:docMk/>
            <pc:sldMk cId="1756439260" sldId="2076138559"/>
            <ac:spMk id="9" creationId="{D6C9CC8D-656E-5604-884E-7BFE0BD8781F}"/>
          </ac:spMkLst>
        </pc:spChg>
        <pc:picChg chg="add mod">
          <ac:chgData name="Stephane Marello" userId="405450bd-5ce9-4fab-a33f-1b34ca943df2" providerId="ADAL" clId="{5B8619DC-A34F-477D-AA4F-A40CF1E0A4F0}" dt="2026-04-17T18:52:12.874" v="1694" actId="1076"/>
          <ac:picMkLst>
            <pc:docMk/>
            <pc:sldMk cId="1756439260" sldId="2076138559"/>
            <ac:picMk id="7" creationId="{D4B16297-7246-8CF2-E96A-FC810D890297}"/>
          </ac:picMkLst>
        </pc:picChg>
      </pc:sldChg>
      <pc:sldChg chg="addSp delSp modSp mod ord">
        <pc:chgData name="Stephane Marello" userId="405450bd-5ce9-4fab-a33f-1b34ca943df2" providerId="ADAL" clId="{5B8619DC-A34F-477D-AA4F-A40CF1E0A4F0}" dt="2026-04-20T08:21:03.837" v="5182" actId="313"/>
        <pc:sldMkLst>
          <pc:docMk/>
          <pc:sldMk cId="955677349" sldId="2076138571"/>
        </pc:sldMkLst>
        <pc:spChg chg="add mod">
          <ac:chgData name="Stephane Marello" userId="405450bd-5ce9-4fab-a33f-1b34ca943df2" providerId="ADAL" clId="{5B8619DC-A34F-477D-AA4F-A40CF1E0A4F0}" dt="2026-04-17T21:24:45.503" v="4336" actId="14100"/>
          <ac:spMkLst>
            <pc:docMk/>
            <pc:sldMk cId="955677349" sldId="2076138571"/>
            <ac:spMk id="4" creationId="{8AD38631-1054-B64B-319E-86B0865067DD}"/>
          </ac:spMkLst>
        </pc:spChg>
        <pc:spChg chg="mod">
          <ac:chgData name="Stephane Marello" userId="405450bd-5ce9-4fab-a33f-1b34ca943df2" providerId="ADAL" clId="{5B8619DC-A34F-477D-AA4F-A40CF1E0A4F0}" dt="2026-04-17T21:25:09.733" v="4337" actId="20577"/>
          <ac:spMkLst>
            <pc:docMk/>
            <pc:sldMk cId="955677349" sldId="2076138571"/>
            <ac:spMk id="6" creationId="{1ED4D740-9CFE-DF22-BDC9-F8B2EC96259B}"/>
          </ac:spMkLst>
        </pc:spChg>
        <pc:spChg chg="mod">
          <ac:chgData name="Stephane Marello" userId="405450bd-5ce9-4fab-a33f-1b34ca943df2" providerId="ADAL" clId="{5B8619DC-A34F-477D-AA4F-A40CF1E0A4F0}" dt="2026-04-20T08:21:03.837" v="5182" actId="313"/>
          <ac:spMkLst>
            <pc:docMk/>
            <pc:sldMk cId="955677349" sldId="2076138571"/>
            <ac:spMk id="9" creationId="{BE0AF380-C39C-CD0C-15AF-8FF725DDC66B}"/>
          </ac:spMkLst>
        </pc:spChg>
        <pc:picChg chg="add mod">
          <ac:chgData name="Stephane Marello" userId="405450bd-5ce9-4fab-a33f-1b34ca943df2" providerId="ADAL" clId="{5B8619DC-A34F-477D-AA4F-A40CF1E0A4F0}" dt="2026-04-16T21:36:17.953" v="1278" actId="1076"/>
          <ac:picMkLst>
            <pc:docMk/>
            <pc:sldMk cId="955677349" sldId="2076138571"/>
            <ac:picMk id="8" creationId="{81E907FB-8457-DDF4-E49C-D132ABC164EC}"/>
          </ac:picMkLst>
        </pc:picChg>
        <pc:picChg chg="add mod">
          <ac:chgData name="Stephane Marello" userId="405450bd-5ce9-4fab-a33f-1b34ca943df2" providerId="ADAL" clId="{5B8619DC-A34F-477D-AA4F-A40CF1E0A4F0}" dt="2026-04-16T21:37:12.260" v="1280" actId="1076"/>
          <ac:picMkLst>
            <pc:docMk/>
            <pc:sldMk cId="955677349" sldId="2076138571"/>
            <ac:picMk id="11" creationId="{960CAEEE-38C6-ECA8-622D-1EABB35EE28C}"/>
          </ac:picMkLst>
        </pc:picChg>
      </pc:sldChg>
      <pc:sldChg chg="addSp delSp modSp mod ord">
        <pc:chgData name="Stephane Marello" userId="405450bd-5ce9-4fab-a33f-1b34ca943df2" providerId="ADAL" clId="{5B8619DC-A34F-477D-AA4F-A40CF1E0A4F0}" dt="2026-04-20T08:20:47.195" v="5167" actId="313"/>
        <pc:sldMkLst>
          <pc:docMk/>
          <pc:sldMk cId="2434118124" sldId="2076138572"/>
        </pc:sldMkLst>
        <pc:spChg chg="add mod">
          <ac:chgData name="Stephane Marello" userId="405450bd-5ce9-4fab-a33f-1b34ca943df2" providerId="ADAL" clId="{5B8619DC-A34F-477D-AA4F-A40CF1E0A4F0}" dt="2026-04-20T08:20:47.195" v="5167" actId="313"/>
          <ac:spMkLst>
            <pc:docMk/>
            <pc:sldMk cId="2434118124" sldId="2076138572"/>
            <ac:spMk id="7" creationId="{2E838D2D-7827-1C4F-B9BD-EA2B42D93696}"/>
          </ac:spMkLst>
        </pc:spChg>
        <pc:picChg chg="add mod">
          <ac:chgData name="Stephane Marello" userId="405450bd-5ce9-4fab-a33f-1b34ca943df2" providerId="ADAL" clId="{5B8619DC-A34F-477D-AA4F-A40CF1E0A4F0}" dt="2026-04-16T21:31:07.071" v="1265" actId="1076"/>
          <ac:picMkLst>
            <pc:docMk/>
            <pc:sldMk cId="2434118124" sldId="2076138572"/>
            <ac:picMk id="6" creationId="{4C3213F8-086F-CF50-7A17-FB9EABA4A97F}"/>
          </ac:picMkLst>
        </pc:picChg>
      </pc:sldChg>
      <pc:sldChg chg="modSp mod">
        <pc:chgData name="Stephane Marello" userId="405450bd-5ce9-4fab-a33f-1b34ca943df2" providerId="ADAL" clId="{5B8619DC-A34F-477D-AA4F-A40CF1E0A4F0}" dt="2026-04-20T08:21:32.316" v="5184" actId="1076"/>
        <pc:sldMkLst>
          <pc:docMk/>
          <pc:sldMk cId="4279026327" sldId="2076138576"/>
        </pc:sldMkLst>
        <pc:spChg chg="mod">
          <ac:chgData name="Stephane Marello" userId="405450bd-5ce9-4fab-a33f-1b34ca943df2" providerId="ADAL" clId="{5B8619DC-A34F-477D-AA4F-A40CF1E0A4F0}" dt="2026-04-20T08:21:32.316" v="5184" actId="1076"/>
          <ac:spMkLst>
            <pc:docMk/>
            <pc:sldMk cId="4279026327" sldId="2076138576"/>
            <ac:spMk id="4" creationId="{2F999688-165D-D572-97CD-5840CD6860A9}"/>
          </ac:spMkLst>
        </pc:spChg>
      </pc:sldChg>
      <pc:sldChg chg="modSp add mod">
        <pc:chgData name="Stephane Marello" userId="405450bd-5ce9-4fab-a33f-1b34ca943df2" providerId="ADAL" clId="{5B8619DC-A34F-477D-AA4F-A40CF1E0A4F0}" dt="2026-04-20T08:04:59.922" v="5074" actId="113"/>
        <pc:sldMkLst>
          <pc:docMk/>
          <pc:sldMk cId="1933845051" sldId="2076138579"/>
        </pc:sldMkLst>
        <pc:spChg chg="mod">
          <ac:chgData name="Stephane Marello" userId="405450bd-5ce9-4fab-a33f-1b34ca943df2" providerId="ADAL" clId="{5B8619DC-A34F-477D-AA4F-A40CF1E0A4F0}" dt="2026-04-20T08:04:59.922" v="5074" actId="113"/>
          <ac:spMkLst>
            <pc:docMk/>
            <pc:sldMk cId="1933845051" sldId="2076138579"/>
            <ac:spMk id="10" creationId="{7DD2FF35-9C66-259D-6E2A-DF3E1F8E9ED4}"/>
          </ac:spMkLst>
        </pc:spChg>
      </pc:sldChg>
      <pc:sldChg chg="addSp delSp modSp add mod ord">
        <pc:chgData name="Stephane Marello" userId="405450bd-5ce9-4fab-a33f-1b34ca943df2" providerId="ADAL" clId="{5B8619DC-A34F-477D-AA4F-A40CF1E0A4F0}" dt="2026-04-17T19:33:02.078" v="2754" actId="1076"/>
        <pc:sldMkLst>
          <pc:docMk/>
          <pc:sldMk cId="4037771302" sldId="2076138580"/>
        </pc:sldMkLst>
        <pc:spChg chg="add mod">
          <ac:chgData name="Stephane Marello" userId="405450bd-5ce9-4fab-a33f-1b34ca943df2" providerId="ADAL" clId="{5B8619DC-A34F-477D-AA4F-A40CF1E0A4F0}" dt="2026-04-17T19:33:02.078" v="2754" actId="1076"/>
          <ac:spMkLst>
            <pc:docMk/>
            <pc:sldMk cId="4037771302" sldId="2076138580"/>
            <ac:spMk id="4" creationId="{9D3F4E33-B9E3-3B6F-A765-074CCDB27774}"/>
          </ac:spMkLst>
        </pc:spChg>
        <pc:spChg chg="add mod">
          <ac:chgData name="Stephane Marello" userId="405450bd-5ce9-4fab-a33f-1b34ca943df2" providerId="ADAL" clId="{5B8619DC-A34F-477D-AA4F-A40CF1E0A4F0}" dt="2026-04-17T18:53:54.906" v="1700" actId="1076"/>
          <ac:spMkLst>
            <pc:docMk/>
            <pc:sldMk cId="4037771302" sldId="2076138580"/>
            <ac:spMk id="8" creationId="{62F53090-B128-07C0-759D-9193173D8038}"/>
          </ac:spMkLst>
        </pc:spChg>
        <pc:spChg chg="add mod">
          <ac:chgData name="Stephane Marello" userId="405450bd-5ce9-4fab-a33f-1b34ca943df2" providerId="ADAL" clId="{5B8619DC-A34F-477D-AA4F-A40CF1E0A4F0}" dt="2026-04-16T19:57:56.183" v="886" actId="1076"/>
          <ac:spMkLst>
            <pc:docMk/>
            <pc:sldMk cId="4037771302" sldId="2076138580"/>
            <ac:spMk id="10" creationId="{5A0B2AFB-4A65-BC72-E17F-8ED7201CCA1E}"/>
          </ac:spMkLst>
        </pc:spChg>
        <pc:spChg chg="add mod">
          <ac:chgData name="Stephane Marello" userId="405450bd-5ce9-4fab-a33f-1b34ca943df2" providerId="ADAL" clId="{5B8619DC-A34F-477D-AA4F-A40CF1E0A4F0}" dt="2026-04-17T19:29:44.801" v="2743" actId="5793"/>
          <ac:spMkLst>
            <pc:docMk/>
            <pc:sldMk cId="4037771302" sldId="2076138580"/>
            <ac:spMk id="11" creationId="{4BA7C064-540D-EC60-8620-6139C8FEA1D8}"/>
          </ac:spMkLst>
        </pc:spChg>
        <pc:picChg chg="add mod">
          <ac:chgData name="Stephane Marello" userId="405450bd-5ce9-4fab-a33f-1b34ca943df2" providerId="ADAL" clId="{5B8619DC-A34F-477D-AA4F-A40CF1E0A4F0}" dt="2026-04-17T18:53:42.316" v="1699" actId="1076"/>
          <ac:picMkLst>
            <pc:docMk/>
            <pc:sldMk cId="4037771302" sldId="2076138580"/>
            <ac:picMk id="6" creationId="{3700F317-9741-8776-4F2B-A5BF0EF96953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6:45:40.088" v="4382" actId="6549"/>
        <pc:sldMkLst>
          <pc:docMk/>
          <pc:sldMk cId="3196167246" sldId="2076138581"/>
        </pc:sldMkLst>
        <pc:spChg chg="mod">
          <ac:chgData name="Stephane Marello" userId="405450bd-5ce9-4fab-a33f-1b34ca943df2" providerId="ADAL" clId="{5B8619DC-A34F-477D-AA4F-A40CF1E0A4F0}" dt="2026-04-20T06:45:40.088" v="4382" actId="6549"/>
          <ac:spMkLst>
            <pc:docMk/>
            <pc:sldMk cId="3196167246" sldId="2076138581"/>
            <ac:spMk id="9" creationId="{6CC3F4A2-E3C4-8C64-1E20-37C648074E05}"/>
          </ac:spMkLst>
        </pc:spChg>
        <pc:spChg chg="add mod">
          <ac:chgData name="Stephane Marello" userId="405450bd-5ce9-4fab-a33f-1b34ca943df2" providerId="ADAL" clId="{5B8619DC-A34F-477D-AA4F-A40CF1E0A4F0}" dt="2026-04-16T20:56:34.321" v="1019" actId="14100"/>
          <ac:spMkLst>
            <pc:docMk/>
            <pc:sldMk cId="3196167246" sldId="2076138581"/>
            <ac:spMk id="11" creationId="{5D5E8A22-ABEB-3229-FA7F-821AE8F796EA}"/>
          </ac:spMkLst>
        </pc:spChg>
        <pc:spChg chg="add mod">
          <ac:chgData name="Stephane Marello" userId="405450bd-5ce9-4fab-a33f-1b34ca943df2" providerId="ADAL" clId="{5B8619DC-A34F-477D-AA4F-A40CF1E0A4F0}" dt="2026-04-16T20:56:49.358" v="1022" actId="1076"/>
          <ac:spMkLst>
            <pc:docMk/>
            <pc:sldMk cId="3196167246" sldId="2076138581"/>
            <ac:spMk id="13" creationId="{F6238C11-2329-C873-EE51-A19E500C1A7D}"/>
          </ac:spMkLst>
        </pc:spChg>
        <pc:picChg chg="mod">
          <ac:chgData name="Stephane Marello" userId="405450bd-5ce9-4fab-a33f-1b34ca943df2" providerId="ADAL" clId="{5B8619DC-A34F-477D-AA4F-A40CF1E0A4F0}" dt="2026-04-16T20:54:25.596" v="988" actId="14100"/>
          <ac:picMkLst>
            <pc:docMk/>
            <pc:sldMk cId="3196167246" sldId="2076138581"/>
            <ac:picMk id="5" creationId="{53A886F8-B045-8116-16EB-E590BF20D542}"/>
          </ac:picMkLst>
        </pc:picChg>
        <pc:picChg chg="add mod">
          <ac:chgData name="Stephane Marello" userId="405450bd-5ce9-4fab-a33f-1b34ca943df2" providerId="ADAL" clId="{5B8619DC-A34F-477D-AA4F-A40CF1E0A4F0}" dt="2026-04-16T20:56:23.498" v="1017" actId="1076"/>
          <ac:picMkLst>
            <pc:docMk/>
            <pc:sldMk cId="3196167246" sldId="2076138581"/>
            <ac:picMk id="10" creationId="{DECE1762-E3F7-2323-0001-789B8119CCBA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8:18:56.126" v="5119" actId="20577"/>
        <pc:sldMkLst>
          <pc:docMk/>
          <pc:sldMk cId="1742660723" sldId="2076138582"/>
        </pc:sldMkLst>
        <pc:spChg chg="mod">
          <ac:chgData name="Stephane Marello" userId="405450bd-5ce9-4fab-a33f-1b34ca943df2" providerId="ADAL" clId="{5B8619DC-A34F-477D-AA4F-A40CF1E0A4F0}" dt="2026-04-16T21:00:01.652" v="1082" actId="20577"/>
          <ac:spMkLst>
            <pc:docMk/>
            <pc:sldMk cId="1742660723" sldId="2076138582"/>
            <ac:spMk id="4" creationId="{7E3151DB-453D-1884-F4AF-24A6407B91B7}"/>
          </ac:spMkLst>
        </pc:spChg>
        <pc:spChg chg="add mod">
          <ac:chgData name="Stephane Marello" userId="405450bd-5ce9-4fab-a33f-1b34ca943df2" providerId="ADAL" clId="{5B8619DC-A34F-477D-AA4F-A40CF1E0A4F0}" dt="2026-04-17T19:25:33.571" v="2652" actId="113"/>
          <ac:spMkLst>
            <pc:docMk/>
            <pc:sldMk cId="1742660723" sldId="2076138582"/>
            <ac:spMk id="6" creationId="{75C4BF7B-ACE3-CCDD-1982-EBE155415D0F}"/>
          </ac:spMkLst>
        </pc:spChg>
        <pc:spChg chg="mod">
          <ac:chgData name="Stephane Marello" userId="405450bd-5ce9-4fab-a33f-1b34ca943df2" providerId="ADAL" clId="{5B8619DC-A34F-477D-AA4F-A40CF1E0A4F0}" dt="2026-04-20T08:18:56.126" v="5119" actId="20577"/>
          <ac:spMkLst>
            <pc:docMk/>
            <pc:sldMk cId="1742660723" sldId="2076138582"/>
            <ac:spMk id="9" creationId="{E84E2A66-661C-CF2B-03EF-8F0020FA6C82}"/>
          </ac:spMkLst>
        </pc:spChg>
        <pc:picChg chg="add mod">
          <ac:chgData name="Stephane Marello" userId="405450bd-5ce9-4fab-a33f-1b34ca943df2" providerId="ADAL" clId="{5B8619DC-A34F-477D-AA4F-A40CF1E0A4F0}" dt="2026-04-17T19:05:15.738" v="1985" actId="14100"/>
          <ac:picMkLst>
            <pc:docMk/>
            <pc:sldMk cId="1742660723" sldId="2076138582"/>
            <ac:picMk id="7" creationId="{84A9B499-D9AD-B3A1-8E17-17679A535109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8:19:14.121" v="5135" actId="20577"/>
        <pc:sldMkLst>
          <pc:docMk/>
          <pc:sldMk cId="4030142443" sldId="2076138583"/>
        </pc:sldMkLst>
        <pc:spChg chg="mod">
          <ac:chgData name="Stephane Marello" userId="405450bd-5ce9-4fab-a33f-1b34ca943df2" providerId="ADAL" clId="{5B8619DC-A34F-477D-AA4F-A40CF1E0A4F0}" dt="2026-04-16T21:05:28.443" v="1182" actId="20577"/>
          <ac:spMkLst>
            <pc:docMk/>
            <pc:sldMk cId="4030142443" sldId="2076138583"/>
            <ac:spMk id="4" creationId="{C5D02640-9158-BC48-5B3B-9B81DF5BD9C8}"/>
          </ac:spMkLst>
        </pc:spChg>
        <pc:spChg chg="mod">
          <ac:chgData name="Stephane Marello" userId="405450bd-5ce9-4fab-a33f-1b34ca943df2" providerId="ADAL" clId="{5B8619DC-A34F-477D-AA4F-A40CF1E0A4F0}" dt="2026-04-20T08:19:14.121" v="5135" actId="20577"/>
          <ac:spMkLst>
            <pc:docMk/>
            <pc:sldMk cId="4030142443" sldId="2076138583"/>
            <ac:spMk id="9" creationId="{883E80ED-0161-6559-BEC2-F85D889B774A}"/>
          </ac:spMkLst>
        </pc:spChg>
        <pc:graphicFrameChg chg="add mod modGraphic">
          <ac:chgData name="Stephane Marello" userId="405450bd-5ce9-4fab-a33f-1b34ca943df2" providerId="ADAL" clId="{5B8619DC-A34F-477D-AA4F-A40CF1E0A4F0}" dt="2026-04-17T20:07:56.452" v="3329" actId="6549"/>
          <ac:graphicFrameMkLst>
            <pc:docMk/>
            <pc:sldMk cId="4030142443" sldId="2076138583"/>
            <ac:graphicFrameMk id="7" creationId="{1A14D1D2-7C2D-E4D8-6CDE-45E6E85F76D0}"/>
          </ac:graphicFrameMkLst>
        </pc:graphicFrameChg>
        <pc:picChg chg="add mod">
          <ac:chgData name="Stephane Marello" userId="405450bd-5ce9-4fab-a33f-1b34ca943df2" providerId="ADAL" clId="{5B8619DC-A34F-477D-AA4F-A40CF1E0A4F0}" dt="2026-04-17T20:08:06.766" v="3330" actId="1076"/>
          <ac:picMkLst>
            <pc:docMk/>
            <pc:sldMk cId="4030142443" sldId="2076138583"/>
            <ac:picMk id="15" creationId="{F6233960-27ED-C112-6D26-BC7A0E40E3FC}"/>
          </ac:picMkLst>
        </pc:picChg>
        <pc:picChg chg="add mod">
          <ac:chgData name="Stephane Marello" userId="405450bd-5ce9-4fab-a33f-1b34ca943df2" providerId="ADAL" clId="{5B8619DC-A34F-477D-AA4F-A40CF1E0A4F0}" dt="2026-04-16T21:44:20.311" v="1308" actId="1076"/>
          <ac:picMkLst>
            <pc:docMk/>
            <pc:sldMk cId="4030142443" sldId="2076138583"/>
            <ac:picMk id="19" creationId="{7C77EFA6-C126-63F3-4566-48E674F9C332}"/>
          </ac:picMkLst>
        </pc:picChg>
      </pc:sldChg>
      <pc:sldChg chg="addSp delSp modSp add mod ord">
        <pc:chgData name="Stephane Marello" userId="405450bd-5ce9-4fab-a33f-1b34ca943df2" providerId="ADAL" clId="{5B8619DC-A34F-477D-AA4F-A40CF1E0A4F0}" dt="2026-04-20T08:24:30.114" v="5211" actId="20577"/>
        <pc:sldMkLst>
          <pc:docMk/>
          <pc:sldMk cId="37329136" sldId="2076138584"/>
        </pc:sldMkLst>
        <pc:spChg chg="mod">
          <ac:chgData name="Stephane Marello" userId="405450bd-5ce9-4fab-a33f-1b34ca943df2" providerId="ADAL" clId="{5B8619DC-A34F-477D-AA4F-A40CF1E0A4F0}" dt="2026-04-16T21:03:32.878" v="1149" actId="6549"/>
          <ac:spMkLst>
            <pc:docMk/>
            <pc:sldMk cId="37329136" sldId="2076138584"/>
            <ac:spMk id="4" creationId="{1788E52A-38D2-6239-07BB-6BF07AB37D61}"/>
          </ac:spMkLst>
        </pc:spChg>
        <pc:spChg chg="add mod">
          <ac:chgData name="Stephane Marello" userId="405450bd-5ce9-4fab-a33f-1b34ca943df2" providerId="ADAL" clId="{5B8619DC-A34F-477D-AA4F-A40CF1E0A4F0}" dt="2026-04-20T08:24:30.114" v="5211" actId="20577"/>
          <ac:spMkLst>
            <pc:docMk/>
            <pc:sldMk cId="37329136" sldId="2076138584"/>
            <ac:spMk id="6" creationId="{6B6C7A71-4871-45AD-93C6-A659AE1C1FE1}"/>
          </ac:spMkLst>
        </pc:spChg>
        <pc:spChg chg="mod">
          <ac:chgData name="Stephane Marello" userId="405450bd-5ce9-4fab-a33f-1b34ca943df2" providerId="ADAL" clId="{5B8619DC-A34F-477D-AA4F-A40CF1E0A4F0}" dt="2026-04-20T08:19:06.579" v="5127" actId="20577"/>
          <ac:spMkLst>
            <pc:docMk/>
            <pc:sldMk cId="37329136" sldId="2076138584"/>
            <ac:spMk id="9" creationId="{CA1454E7-FA18-07B3-72C6-17AFAC77992B}"/>
          </ac:spMkLst>
        </pc:spChg>
        <pc:picChg chg="add mod">
          <ac:chgData name="Stephane Marello" userId="405450bd-5ce9-4fab-a33f-1b34ca943df2" providerId="ADAL" clId="{5B8619DC-A34F-477D-AA4F-A40CF1E0A4F0}" dt="2026-04-16T21:03:40.755" v="1150" actId="1076"/>
          <ac:picMkLst>
            <pc:docMk/>
            <pc:sldMk cId="37329136" sldId="2076138584"/>
            <ac:picMk id="8" creationId="{9480D39F-E344-D267-0357-536EF1CCB87D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1T20:07:51.607" v="5301" actId="14100"/>
        <pc:sldMkLst>
          <pc:docMk/>
          <pc:sldMk cId="1104985029" sldId="2076138585"/>
        </pc:sldMkLst>
        <pc:spChg chg="mod">
          <ac:chgData name="Stephane Marello" userId="405450bd-5ce9-4fab-a33f-1b34ca943df2" providerId="ADAL" clId="{5B8619DC-A34F-477D-AA4F-A40CF1E0A4F0}" dt="2026-04-20T06:52:22.420" v="4862" actId="6549"/>
          <ac:spMkLst>
            <pc:docMk/>
            <pc:sldMk cId="1104985029" sldId="2076138585"/>
            <ac:spMk id="9" creationId="{5EC60F20-74CA-12D3-EB78-8D4CFF23EE82}"/>
          </ac:spMkLst>
        </pc:spChg>
        <pc:picChg chg="add mod">
          <ac:chgData name="Stephane Marello" userId="405450bd-5ce9-4fab-a33f-1b34ca943df2" providerId="ADAL" clId="{5B8619DC-A34F-477D-AA4F-A40CF1E0A4F0}" dt="2026-04-17T19:53:14.444" v="3155" actId="14100"/>
          <ac:picMkLst>
            <pc:docMk/>
            <pc:sldMk cId="1104985029" sldId="2076138585"/>
            <ac:picMk id="6" creationId="{5B579415-FFBC-EB46-5F02-6E74899074E5}"/>
          </ac:picMkLst>
        </pc:picChg>
        <pc:picChg chg="add mod">
          <ac:chgData name="Stephane Marello" userId="405450bd-5ce9-4fab-a33f-1b34ca943df2" providerId="ADAL" clId="{5B8619DC-A34F-477D-AA4F-A40CF1E0A4F0}" dt="2026-04-17T19:53:17.885" v="3156" actId="14100"/>
          <ac:picMkLst>
            <pc:docMk/>
            <pc:sldMk cId="1104985029" sldId="2076138585"/>
            <ac:picMk id="8" creationId="{52A4AEF6-3E17-B3FF-012E-8096F024446F}"/>
          </ac:picMkLst>
        </pc:picChg>
        <pc:picChg chg="add mod">
          <ac:chgData name="Stephane Marello" userId="405450bd-5ce9-4fab-a33f-1b34ca943df2" providerId="ADAL" clId="{5B8619DC-A34F-477D-AA4F-A40CF1E0A4F0}" dt="2026-04-21T20:07:51.607" v="5301" actId="14100"/>
          <ac:picMkLst>
            <pc:docMk/>
            <pc:sldMk cId="1104985029" sldId="2076138585"/>
            <ac:picMk id="11" creationId="{D942CAD6-050E-97B1-CB9D-4979329F16D6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8:19:21.592" v="5143" actId="20577"/>
        <pc:sldMkLst>
          <pc:docMk/>
          <pc:sldMk cId="80801323" sldId="2076138586"/>
        </pc:sldMkLst>
        <pc:spChg chg="mod">
          <ac:chgData name="Stephane Marello" userId="405450bd-5ce9-4fab-a33f-1b34ca943df2" providerId="ADAL" clId="{5B8619DC-A34F-477D-AA4F-A40CF1E0A4F0}" dt="2026-04-16T21:07:14.030" v="1215" actId="20577"/>
          <ac:spMkLst>
            <pc:docMk/>
            <pc:sldMk cId="80801323" sldId="2076138586"/>
            <ac:spMk id="4" creationId="{CDED6541-B95F-5104-551E-20F806574DF5}"/>
          </ac:spMkLst>
        </pc:spChg>
        <pc:spChg chg="add mod">
          <ac:chgData name="Stephane Marello" userId="405450bd-5ce9-4fab-a33f-1b34ca943df2" providerId="ADAL" clId="{5B8619DC-A34F-477D-AA4F-A40CF1E0A4F0}" dt="2026-04-17T20:09:24.803" v="3335" actId="1076"/>
          <ac:spMkLst>
            <pc:docMk/>
            <pc:sldMk cId="80801323" sldId="2076138586"/>
            <ac:spMk id="7" creationId="{18A7118F-8D61-A154-4DB0-30B1D098928A}"/>
          </ac:spMkLst>
        </pc:spChg>
        <pc:spChg chg="mod">
          <ac:chgData name="Stephane Marello" userId="405450bd-5ce9-4fab-a33f-1b34ca943df2" providerId="ADAL" clId="{5B8619DC-A34F-477D-AA4F-A40CF1E0A4F0}" dt="2026-04-20T08:19:21.592" v="5143" actId="20577"/>
          <ac:spMkLst>
            <pc:docMk/>
            <pc:sldMk cId="80801323" sldId="2076138586"/>
            <ac:spMk id="9" creationId="{10897F09-FC88-B469-3D67-B7370580F574}"/>
          </ac:spMkLst>
        </pc:spChg>
        <pc:spChg chg="add mod">
          <ac:chgData name="Stephane Marello" userId="405450bd-5ce9-4fab-a33f-1b34ca943df2" providerId="ADAL" clId="{5B8619DC-A34F-477D-AA4F-A40CF1E0A4F0}" dt="2026-04-17T20:09:41.731" v="3337" actId="12"/>
          <ac:spMkLst>
            <pc:docMk/>
            <pc:sldMk cId="80801323" sldId="2076138586"/>
            <ac:spMk id="12" creationId="{779DA245-042E-7BF1-330B-82A1F10C4399}"/>
          </ac:spMkLst>
        </pc:spChg>
        <pc:graphicFrameChg chg="add mod modGraphic">
          <ac:chgData name="Stephane Marello" userId="405450bd-5ce9-4fab-a33f-1b34ca943df2" providerId="ADAL" clId="{5B8619DC-A34F-477D-AA4F-A40CF1E0A4F0}" dt="2026-04-17T20:26:39.612" v="3452" actId="6549"/>
          <ac:graphicFrameMkLst>
            <pc:docMk/>
            <pc:sldMk cId="80801323" sldId="2076138586"/>
            <ac:graphicFrameMk id="17" creationId="{22C64DB0-417A-3D9F-3452-B9D097958776}"/>
          </ac:graphicFrameMkLst>
        </pc:graphicFrameChg>
        <pc:picChg chg="add mod">
          <ac:chgData name="Stephane Marello" userId="405450bd-5ce9-4fab-a33f-1b34ca943df2" providerId="ADAL" clId="{5B8619DC-A34F-477D-AA4F-A40CF1E0A4F0}" dt="2026-04-17T20:24:19.825" v="3432" actId="14100"/>
          <ac:picMkLst>
            <pc:docMk/>
            <pc:sldMk cId="80801323" sldId="2076138586"/>
            <ac:picMk id="8" creationId="{A79BB862-B6E5-DC31-604A-CB6B111B470C}"/>
          </ac:picMkLst>
        </pc:picChg>
        <pc:picChg chg="add mod">
          <ac:chgData name="Stephane Marello" userId="405450bd-5ce9-4fab-a33f-1b34ca943df2" providerId="ADAL" clId="{5B8619DC-A34F-477D-AA4F-A40CF1E0A4F0}" dt="2026-04-17T20:24:27.658" v="3433" actId="1076"/>
          <ac:picMkLst>
            <pc:docMk/>
            <pc:sldMk cId="80801323" sldId="2076138586"/>
            <ac:picMk id="11" creationId="{100C7BC7-EF34-3470-299A-0130B40552D6}"/>
          </ac:picMkLst>
        </pc:picChg>
        <pc:picChg chg="add mod">
          <ac:chgData name="Stephane Marello" userId="405450bd-5ce9-4fab-a33f-1b34ca943df2" providerId="ADAL" clId="{5B8619DC-A34F-477D-AA4F-A40CF1E0A4F0}" dt="2026-04-17T19:54:44.986" v="3160" actId="1076"/>
          <ac:picMkLst>
            <pc:docMk/>
            <pc:sldMk cId="80801323" sldId="2076138586"/>
            <ac:picMk id="13" creationId="{9EE24EE1-D574-19A0-1929-0101FA527BBB}"/>
          </ac:picMkLst>
        </pc:picChg>
        <pc:picChg chg="add mod">
          <ac:chgData name="Stephane Marello" userId="405450bd-5ce9-4fab-a33f-1b34ca943df2" providerId="ADAL" clId="{5B8619DC-A34F-477D-AA4F-A40CF1E0A4F0}" dt="2026-04-17T20:09:33.630" v="3336" actId="1076"/>
          <ac:picMkLst>
            <pc:docMk/>
            <pc:sldMk cId="80801323" sldId="2076138586"/>
            <ac:picMk id="15" creationId="{B8005275-5C44-CD26-C67B-81B19706420E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3T11:33:15.499" v="5424" actId="1076"/>
        <pc:sldMkLst>
          <pc:docMk/>
          <pc:sldMk cId="2336853855" sldId="2076138587"/>
        </pc:sldMkLst>
        <pc:spChg chg="mod">
          <ac:chgData name="Stephane Marello" userId="405450bd-5ce9-4fab-a33f-1b34ca943df2" providerId="ADAL" clId="{5B8619DC-A34F-477D-AA4F-A40CF1E0A4F0}" dt="2026-04-16T22:06:59.732" v="1538" actId="20577"/>
          <ac:spMkLst>
            <pc:docMk/>
            <pc:sldMk cId="2336853855" sldId="2076138587"/>
            <ac:spMk id="4" creationId="{DC9AF441-FC58-DC10-672C-B06ACADBA013}"/>
          </ac:spMkLst>
        </pc:spChg>
        <pc:spChg chg="mod">
          <ac:chgData name="Stephane Marello" userId="405450bd-5ce9-4fab-a33f-1b34ca943df2" providerId="ADAL" clId="{5B8619DC-A34F-477D-AA4F-A40CF1E0A4F0}" dt="2026-04-20T06:52:54.499" v="4932" actId="6549"/>
          <ac:spMkLst>
            <pc:docMk/>
            <pc:sldMk cId="2336853855" sldId="2076138587"/>
            <ac:spMk id="9" creationId="{C0F80E65-D5CE-6A4C-F3AA-E2972DAD4B4F}"/>
          </ac:spMkLst>
        </pc:spChg>
        <pc:graphicFrameChg chg="add mod">
          <ac:chgData name="Stephane Marello" userId="405450bd-5ce9-4fab-a33f-1b34ca943df2" providerId="ADAL" clId="{5B8619DC-A34F-477D-AA4F-A40CF1E0A4F0}" dt="2026-04-23T11:33:15.499" v="5424" actId="1076"/>
          <ac:graphicFrameMkLst>
            <pc:docMk/>
            <pc:sldMk cId="2336853855" sldId="2076138587"/>
            <ac:graphicFrameMk id="6" creationId="{CE29BD26-E8BD-4FB4-7664-C8C9EAD5A681}"/>
          </ac:graphicFrameMkLst>
        </pc:graphicFrameChg>
        <pc:picChg chg="add mod">
          <ac:chgData name="Stephane Marello" userId="405450bd-5ce9-4fab-a33f-1b34ca943df2" providerId="ADAL" clId="{5B8619DC-A34F-477D-AA4F-A40CF1E0A4F0}" dt="2026-04-23T11:32:36.269" v="5417" actId="1076"/>
          <ac:picMkLst>
            <pc:docMk/>
            <pc:sldMk cId="2336853855" sldId="2076138587"/>
            <ac:picMk id="11" creationId="{DA700ADF-F86C-EA6E-5961-85E63E1371B9}"/>
          </ac:picMkLst>
        </pc:picChg>
        <pc:picChg chg="add mod">
          <ac:chgData name="Stephane Marello" userId="405450bd-5ce9-4fab-a33f-1b34ca943df2" providerId="ADAL" clId="{5B8619DC-A34F-477D-AA4F-A40CF1E0A4F0}" dt="2026-04-21T20:04:07.149" v="5294" actId="14100"/>
          <ac:picMkLst>
            <pc:docMk/>
            <pc:sldMk cId="2336853855" sldId="2076138587"/>
            <ac:picMk id="13" creationId="{75C7334F-DD2C-C1C7-3C3F-139711D53DE7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19:52:34.833" v="5212"/>
        <pc:sldMkLst>
          <pc:docMk/>
          <pc:sldMk cId="21810870" sldId="2076138588"/>
        </pc:sldMkLst>
        <pc:spChg chg="mod">
          <ac:chgData name="Stephane Marello" userId="405450bd-5ce9-4fab-a33f-1b34ca943df2" providerId="ADAL" clId="{5B8619DC-A34F-477D-AA4F-A40CF1E0A4F0}" dt="2026-04-16T22:02:08.653" v="1473" actId="20577"/>
          <ac:spMkLst>
            <pc:docMk/>
            <pc:sldMk cId="21810870" sldId="2076138588"/>
            <ac:spMk id="4" creationId="{D59D0967-2EA4-913E-E70E-9135C8945170}"/>
          </ac:spMkLst>
        </pc:spChg>
        <pc:spChg chg="mod">
          <ac:chgData name="Stephane Marello" userId="405450bd-5ce9-4fab-a33f-1b34ca943df2" providerId="ADAL" clId="{5B8619DC-A34F-477D-AA4F-A40CF1E0A4F0}" dt="2026-04-20T06:52:40.880" v="4900" actId="6549"/>
          <ac:spMkLst>
            <pc:docMk/>
            <pc:sldMk cId="21810870" sldId="2076138588"/>
            <ac:spMk id="9" creationId="{6B9ACFBA-3BBD-D466-CCD1-A025230A586C}"/>
          </ac:spMkLst>
        </pc:spChg>
        <pc:graphicFrameChg chg="add mod modGraphic">
          <ac:chgData name="Stephane Marello" userId="405450bd-5ce9-4fab-a33f-1b34ca943df2" providerId="ADAL" clId="{5B8619DC-A34F-477D-AA4F-A40CF1E0A4F0}" dt="2026-04-20T19:52:34.833" v="5212"/>
          <ac:graphicFrameMkLst>
            <pc:docMk/>
            <pc:sldMk cId="21810870" sldId="2076138588"/>
            <ac:graphicFrameMk id="6" creationId="{E88867DE-611B-D154-4432-310C24F8950B}"/>
          </ac:graphicFrameMkLst>
        </pc:graphicFrameChg>
        <pc:picChg chg="add mod">
          <ac:chgData name="Stephane Marello" userId="405450bd-5ce9-4fab-a33f-1b34ca943df2" providerId="ADAL" clId="{5B8619DC-A34F-477D-AA4F-A40CF1E0A4F0}" dt="2026-04-17T20:38:33.520" v="3455" actId="14100"/>
          <ac:picMkLst>
            <pc:docMk/>
            <pc:sldMk cId="21810870" sldId="2076138588"/>
            <ac:picMk id="8" creationId="{70A03038-2C4A-B377-80B3-782A4E041EDE}"/>
          </ac:picMkLst>
        </pc:picChg>
        <pc:picChg chg="add mod">
          <ac:chgData name="Stephane Marello" userId="405450bd-5ce9-4fab-a33f-1b34ca943df2" providerId="ADAL" clId="{5B8619DC-A34F-477D-AA4F-A40CF1E0A4F0}" dt="2026-04-17T20:38:33.520" v="3455" actId="14100"/>
          <ac:picMkLst>
            <pc:docMk/>
            <pc:sldMk cId="21810870" sldId="2076138588"/>
            <ac:picMk id="11" creationId="{77C76398-745E-F7B5-9715-0F2C816922AC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17T20:52:08.850" v="3579" actId="1076"/>
        <pc:sldMkLst>
          <pc:docMk/>
          <pc:sldMk cId="2635526878" sldId="2076138589"/>
        </pc:sldMkLst>
        <pc:spChg chg="mod">
          <ac:chgData name="Stephane Marello" userId="405450bd-5ce9-4fab-a33f-1b34ca943df2" providerId="ADAL" clId="{5B8619DC-A34F-477D-AA4F-A40CF1E0A4F0}" dt="2026-04-16T22:10:04.888" v="1571" actId="20577"/>
          <ac:spMkLst>
            <pc:docMk/>
            <pc:sldMk cId="2635526878" sldId="2076138589"/>
            <ac:spMk id="4" creationId="{769269E8-8488-93B3-6F54-034E263DAA03}"/>
          </ac:spMkLst>
        </pc:spChg>
        <pc:picChg chg="add mod">
          <ac:chgData name="Stephane Marello" userId="405450bd-5ce9-4fab-a33f-1b34ca943df2" providerId="ADAL" clId="{5B8619DC-A34F-477D-AA4F-A40CF1E0A4F0}" dt="2026-04-17T20:49:59.845" v="3569" actId="14100"/>
          <ac:picMkLst>
            <pc:docMk/>
            <pc:sldMk cId="2635526878" sldId="2076138589"/>
            <ac:picMk id="6" creationId="{24002AB6-DA27-8515-6D58-DE64CA7B76EC}"/>
          </ac:picMkLst>
        </pc:picChg>
        <pc:picChg chg="add mod">
          <ac:chgData name="Stephane Marello" userId="405450bd-5ce9-4fab-a33f-1b34ca943df2" providerId="ADAL" clId="{5B8619DC-A34F-477D-AA4F-A40CF1E0A4F0}" dt="2026-04-17T20:49:39.767" v="3563" actId="1076"/>
          <ac:picMkLst>
            <pc:docMk/>
            <pc:sldMk cId="2635526878" sldId="2076138589"/>
            <ac:picMk id="8" creationId="{39841BDA-E0AE-C115-63AF-6D6367F3DBF1}"/>
          </ac:picMkLst>
        </pc:picChg>
        <pc:picChg chg="add mod">
          <ac:chgData name="Stephane Marello" userId="405450bd-5ce9-4fab-a33f-1b34ca943df2" providerId="ADAL" clId="{5B8619DC-A34F-477D-AA4F-A40CF1E0A4F0}" dt="2026-04-17T20:50:02.499" v="3570" actId="14100"/>
          <ac:picMkLst>
            <pc:docMk/>
            <pc:sldMk cId="2635526878" sldId="2076138589"/>
            <ac:picMk id="10" creationId="{497EE158-51CB-77B0-DC0D-9846BF2D0FC0}"/>
          </ac:picMkLst>
        </pc:picChg>
        <pc:picChg chg="add mod">
          <ac:chgData name="Stephane Marello" userId="405450bd-5ce9-4fab-a33f-1b34ca943df2" providerId="ADAL" clId="{5B8619DC-A34F-477D-AA4F-A40CF1E0A4F0}" dt="2026-04-17T20:52:08.850" v="3579" actId="1076"/>
          <ac:picMkLst>
            <pc:docMk/>
            <pc:sldMk cId="2635526878" sldId="2076138589"/>
            <ac:picMk id="11" creationId="{83256182-9A96-89B7-26C4-0D999F3843FB}"/>
          </ac:picMkLst>
        </pc:picChg>
        <pc:picChg chg="add mod">
          <ac:chgData name="Stephane Marello" userId="405450bd-5ce9-4fab-a33f-1b34ca943df2" providerId="ADAL" clId="{5B8619DC-A34F-477D-AA4F-A40CF1E0A4F0}" dt="2026-04-17T20:50:09.755" v="3572" actId="14100"/>
          <ac:picMkLst>
            <pc:docMk/>
            <pc:sldMk cId="2635526878" sldId="2076138589"/>
            <ac:picMk id="12" creationId="{DC375E1E-FC4E-D6F2-73B6-418F467415FD}"/>
          </ac:picMkLst>
        </pc:picChg>
        <pc:picChg chg="add mod">
          <ac:chgData name="Stephane Marello" userId="405450bd-5ce9-4fab-a33f-1b34ca943df2" providerId="ADAL" clId="{5B8619DC-A34F-477D-AA4F-A40CF1E0A4F0}" dt="2026-04-17T20:52:02.927" v="3578" actId="1076"/>
          <ac:picMkLst>
            <pc:docMk/>
            <pc:sldMk cId="2635526878" sldId="2076138589"/>
            <ac:picMk id="13" creationId="{E987CA46-0059-CE8B-2F7E-72C17871C63F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6:53:19.395" v="5000" actId="6549"/>
        <pc:sldMkLst>
          <pc:docMk/>
          <pc:sldMk cId="711416042" sldId="2076138591"/>
        </pc:sldMkLst>
        <pc:spChg chg="mod">
          <ac:chgData name="Stephane Marello" userId="405450bd-5ce9-4fab-a33f-1b34ca943df2" providerId="ADAL" clId="{5B8619DC-A34F-477D-AA4F-A40CF1E0A4F0}" dt="2026-04-16T22:15:12.244" v="1628" actId="20577"/>
          <ac:spMkLst>
            <pc:docMk/>
            <pc:sldMk cId="711416042" sldId="2076138591"/>
            <ac:spMk id="4" creationId="{3214327C-85A7-583B-0E26-D09982242005}"/>
          </ac:spMkLst>
        </pc:spChg>
        <pc:spChg chg="mod">
          <ac:chgData name="Stephane Marello" userId="405450bd-5ce9-4fab-a33f-1b34ca943df2" providerId="ADAL" clId="{5B8619DC-A34F-477D-AA4F-A40CF1E0A4F0}" dt="2026-04-20T06:53:19.395" v="5000" actId="6549"/>
          <ac:spMkLst>
            <pc:docMk/>
            <pc:sldMk cId="711416042" sldId="2076138591"/>
            <ac:spMk id="9" creationId="{32E82776-B45F-92AF-9F35-53D4FBE3EB1B}"/>
          </ac:spMkLst>
        </pc:spChg>
        <pc:picChg chg="add mod">
          <ac:chgData name="Stephane Marello" userId="405450bd-5ce9-4fab-a33f-1b34ca943df2" providerId="ADAL" clId="{5B8619DC-A34F-477D-AA4F-A40CF1E0A4F0}" dt="2026-04-17T21:02:11.094" v="3697" actId="14100"/>
          <ac:picMkLst>
            <pc:docMk/>
            <pc:sldMk cId="711416042" sldId="2076138591"/>
            <ac:picMk id="7" creationId="{152FAC12-B299-1BF8-2580-8AF638A82E45}"/>
          </ac:picMkLst>
        </pc:picChg>
        <pc:picChg chg="add mod">
          <ac:chgData name="Stephane Marello" userId="405450bd-5ce9-4fab-a33f-1b34ca943df2" providerId="ADAL" clId="{5B8619DC-A34F-477D-AA4F-A40CF1E0A4F0}" dt="2026-04-17T21:01:53.787" v="3693" actId="1076"/>
          <ac:picMkLst>
            <pc:docMk/>
            <pc:sldMk cId="711416042" sldId="2076138591"/>
            <ac:picMk id="8" creationId="{955DD96D-C935-944A-5818-C194F08425A3}"/>
          </ac:picMkLst>
        </pc:picChg>
        <pc:picChg chg="add mod">
          <ac:chgData name="Stephane Marello" userId="405450bd-5ce9-4fab-a33f-1b34ca943df2" providerId="ADAL" clId="{5B8619DC-A34F-477D-AA4F-A40CF1E0A4F0}" dt="2026-04-17T20:59:04.819" v="3689" actId="14100"/>
          <ac:picMkLst>
            <pc:docMk/>
            <pc:sldMk cId="711416042" sldId="2076138591"/>
            <ac:picMk id="10" creationId="{078532A1-2FA5-979A-2210-D83E5DC01ADD}"/>
          </ac:picMkLst>
        </pc:picChg>
        <pc:picChg chg="add mod">
          <ac:chgData name="Stephane Marello" userId="405450bd-5ce9-4fab-a33f-1b34ca943df2" providerId="ADAL" clId="{5B8619DC-A34F-477D-AA4F-A40CF1E0A4F0}" dt="2026-04-17T21:02:00.927" v="3695" actId="14100"/>
          <ac:picMkLst>
            <pc:docMk/>
            <pc:sldMk cId="711416042" sldId="2076138591"/>
            <ac:picMk id="11" creationId="{C7D9C08E-3736-C111-DE84-29E1E466C662}"/>
          </ac:picMkLst>
        </pc:picChg>
        <pc:picChg chg="add mod">
          <ac:chgData name="Stephane Marello" userId="405450bd-5ce9-4fab-a33f-1b34ca943df2" providerId="ADAL" clId="{5B8619DC-A34F-477D-AA4F-A40CF1E0A4F0}" dt="2026-04-17T21:01:47.526" v="3692" actId="1076"/>
          <ac:picMkLst>
            <pc:docMk/>
            <pc:sldMk cId="711416042" sldId="2076138591"/>
            <ac:picMk id="12" creationId="{B8F2A41A-232C-C62B-0A52-FA1246CB7BAE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2T07:47:54.765" v="5365" actId="20577"/>
        <pc:sldMkLst>
          <pc:docMk/>
          <pc:sldMk cId="1500569429" sldId="2076138592"/>
        </pc:sldMkLst>
        <pc:spChg chg="mod">
          <ac:chgData name="Stephane Marello" userId="405450bd-5ce9-4fab-a33f-1b34ca943df2" providerId="ADAL" clId="{5B8619DC-A34F-477D-AA4F-A40CF1E0A4F0}" dt="2026-04-22T07:47:54.765" v="5365" actId="20577"/>
          <ac:spMkLst>
            <pc:docMk/>
            <pc:sldMk cId="1500569429" sldId="2076138592"/>
            <ac:spMk id="4" creationId="{E4AADDDE-B249-6E2D-6F58-80AC1C0BD8B0}"/>
          </ac:spMkLst>
        </pc:spChg>
        <pc:spChg chg="add mod">
          <ac:chgData name="Stephane Marello" userId="405450bd-5ce9-4fab-a33f-1b34ca943df2" providerId="ADAL" clId="{5B8619DC-A34F-477D-AA4F-A40CF1E0A4F0}" dt="2026-04-22T07:14:22.129" v="5346" actId="13822"/>
          <ac:spMkLst>
            <pc:docMk/>
            <pc:sldMk cId="1500569429" sldId="2076138592"/>
            <ac:spMk id="6" creationId="{33D526ED-3E91-C78B-ACA4-77BA38C00D75}"/>
          </ac:spMkLst>
        </pc:spChg>
        <pc:spChg chg="mod">
          <ac:chgData name="Stephane Marello" userId="405450bd-5ce9-4fab-a33f-1b34ca943df2" providerId="ADAL" clId="{5B8619DC-A34F-477D-AA4F-A40CF1E0A4F0}" dt="2026-04-20T06:53:08.129" v="4966" actId="6549"/>
          <ac:spMkLst>
            <pc:docMk/>
            <pc:sldMk cId="1500569429" sldId="2076138592"/>
            <ac:spMk id="9" creationId="{FC24228F-CBA7-115F-A9F6-8A57DAD040BC}"/>
          </ac:spMkLst>
        </pc:spChg>
        <pc:picChg chg="add mod">
          <ac:chgData name="Stephane Marello" userId="405450bd-5ce9-4fab-a33f-1b34ca943df2" providerId="ADAL" clId="{5B8619DC-A34F-477D-AA4F-A40CF1E0A4F0}" dt="2026-04-21T20:09:47.372" v="5305" actId="14100"/>
          <ac:picMkLst>
            <pc:docMk/>
            <pc:sldMk cId="1500569429" sldId="2076138592"/>
            <ac:picMk id="10" creationId="{76EBA4EA-3EC6-B854-A8B0-9F1AEC781B5E}"/>
          </ac:picMkLst>
        </pc:picChg>
      </pc:sldChg>
      <pc:sldChg chg="addSp delSp modSp add mod">
        <pc:chgData name="Stephane Marello" userId="405450bd-5ce9-4fab-a33f-1b34ca943df2" providerId="ADAL" clId="{5B8619DC-A34F-477D-AA4F-A40CF1E0A4F0}" dt="2026-04-20T08:07:26.516" v="5109" actId="15"/>
        <pc:sldMkLst>
          <pc:docMk/>
          <pc:sldMk cId="4040127935" sldId="2076138593"/>
        </pc:sldMkLst>
        <pc:spChg chg="add mod">
          <ac:chgData name="Stephane Marello" userId="405450bd-5ce9-4fab-a33f-1b34ca943df2" providerId="ADAL" clId="{5B8619DC-A34F-477D-AA4F-A40CF1E0A4F0}" dt="2026-04-20T08:07:26.516" v="5109" actId="15"/>
          <ac:spMkLst>
            <pc:docMk/>
            <pc:sldMk cId="4040127935" sldId="2076138593"/>
            <ac:spMk id="6" creationId="{CD01D3E6-607B-4B93-DA0A-7F6DC528F878}"/>
          </ac:spMkLst>
        </pc:spChg>
      </pc:sldChg>
      <pc:sldChg chg="addSp delSp modSp add mod">
        <pc:chgData name="Stephane Marello" userId="405450bd-5ce9-4fab-a33f-1b34ca943df2" providerId="ADAL" clId="{5B8619DC-A34F-477D-AA4F-A40CF1E0A4F0}" dt="2026-04-23T11:31:57.561" v="5414" actId="255"/>
        <pc:sldMkLst>
          <pc:docMk/>
          <pc:sldMk cId="1090175655" sldId="2076138594"/>
        </pc:sldMkLst>
        <pc:spChg chg="mod">
          <ac:chgData name="Stephane Marello" userId="405450bd-5ce9-4fab-a33f-1b34ca943df2" providerId="ADAL" clId="{5B8619DC-A34F-477D-AA4F-A40CF1E0A4F0}" dt="2026-04-23T11:31:04.693" v="5410" actId="20577"/>
          <ac:spMkLst>
            <pc:docMk/>
            <pc:sldMk cId="1090175655" sldId="2076138594"/>
            <ac:spMk id="4" creationId="{29B6FC67-202F-FEED-4ECE-D6E4E665E7BC}"/>
          </ac:spMkLst>
        </pc:spChg>
        <pc:graphicFrameChg chg="del mod">
          <ac:chgData name="Stephane Marello" userId="405450bd-5ce9-4fab-a33f-1b34ca943df2" providerId="ADAL" clId="{5B8619DC-A34F-477D-AA4F-A40CF1E0A4F0}" dt="2026-04-23T10:50:49.746" v="5366" actId="21"/>
          <ac:graphicFrameMkLst>
            <pc:docMk/>
            <pc:sldMk cId="1090175655" sldId="2076138594"/>
            <ac:graphicFrameMk id="6" creationId="{7D2E4466-6EC0-4767-A34F-E329AF1A052C}"/>
          </ac:graphicFrameMkLst>
        </pc:graphicFrameChg>
        <pc:graphicFrameChg chg="del mod">
          <ac:chgData name="Stephane Marello" userId="405450bd-5ce9-4fab-a33f-1b34ca943df2" providerId="ADAL" clId="{5B8619DC-A34F-477D-AA4F-A40CF1E0A4F0}" dt="2026-04-22T07:47:00.597" v="5347" actId="478"/>
          <ac:graphicFrameMkLst>
            <pc:docMk/>
            <pc:sldMk cId="1090175655" sldId="2076138594"/>
            <ac:graphicFrameMk id="7" creationId="{5B92E17D-8DBC-639F-B40A-D8B8266E1652}"/>
          </ac:graphicFrameMkLst>
        </pc:graphicFrameChg>
        <pc:graphicFrameChg chg="add mod">
          <ac:chgData name="Stephane Marello" userId="405450bd-5ce9-4fab-a33f-1b34ca943df2" providerId="ADAL" clId="{5B8619DC-A34F-477D-AA4F-A40CF1E0A4F0}" dt="2026-04-23T11:31:57.561" v="5414" actId="255"/>
          <ac:graphicFrameMkLst>
            <pc:docMk/>
            <pc:sldMk cId="1090175655" sldId="2076138594"/>
            <ac:graphicFrameMk id="8" creationId="{58A87EBA-915F-B175-260C-3064741BEFFD}"/>
          </ac:graphicFrameMkLst>
        </pc:graphicFrameChg>
      </pc:sldChg>
      <pc:sldMasterChg chg="delSldLayout">
        <pc:chgData name="Stephane Marello" userId="405450bd-5ce9-4fab-a33f-1b34ca943df2" providerId="ADAL" clId="{5B8619DC-A34F-477D-AA4F-A40CF1E0A4F0}" dt="2026-04-17T21:03:44.099" v="3708" actId="47"/>
        <pc:sldMasterMkLst>
          <pc:docMk/>
          <pc:sldMasterMk cId="1947988754" sldId="2147483673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lasseur1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20079359221309"/>
          <c:y val="0"/>
          <c:w val="0.49931815800012525"/>
          <c:h val="0.920336336974775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A7-4184-BE81-5F5FB441E04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7-4184-BE81-5F5FB441E04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7-4184-BE81-5F5FB441E04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A7-4184-BE81-5F5FB441E04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A7-4184-BE81-5F5FB441E04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A7-4184-BE81-5F5FB441E04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A7-4184-BE81-5F5FB441E04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8A7-4184-BE81-5F5FB441E04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8A7-4184-BE81-5F5FB441E04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A7-4184-BE81-5F5FB441E04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8A7-4184-BE81-5F5FB441E04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8A7-4184-BE81-5F5FB441E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Feuil1!$F$7:$F$18</c:f>
              <c:strCache>
                <c:ptCount val="12"/>
                <c:pt idx="0">
                  <c:v>administration générale</c:v>
                </c:pt>
                <c:pt idx="1">
                  <c:v>police sécurité jusitice </c:v>
                </c:pt>
                <c:pt idx="2">
                  <c:v>services à la population </c:v>
                </c:pt>
                <c:pt idx="3">
                  <c:v>hébergement restauration scolaire </c:v>
                </c:pt>
                <c:pt idx="4">
                  <c:v>activités artistiues actions manifestations </c:v>
                </c:pt>
                <c:pt idx="5">
                  <c:v>bibliothèques, médiatèques </c:v>
                </c:pt>
                <c:pt idx="6">
                  <c:v>centre de loisirs</c:v>
                </c:pt>
                <c:pt idx="7">
                  <c:v>iterventions sociales </c:v>
                </c:pt>
                <c:pt idx="8">
                  <c:v>Etudes grands projets  et Urbanisme</c:v>
                </c:pt>
                <c:pt idx="9">
                  <c:v>espaces verts urbains</c:v>
                </c:pt>
                <c:pt idx="10">
                  <c:v>voiries communales </c:v>
                </c:pt>
                <c:pt idx="11">
                  <c:v>autres</c:v>
                </c:pt>
              </c:strCache>
            </c:strRef>
          </c:cat>
          <c:val>
            <c:numRef>
              <c:f>Feuil1!$G$7:$G$18</c:f>
              <c:numCache>
                <c:formatCode>General</c:formatCode>
                <c:ptCount val="12"/>
                <c:pt idx="0">
                  <c:v>2690169</c:v>
                </c:pt>
                <c:pt idx="1">
                  <c:v>1302243</c:v>
                </c:pt>
                <c:pt idx="2">
                  <c:v>1239094</c:v>
                </c:pt>
                <c:pt idx="3">
                  <c:v>939140</c:v>
                </c:pt>
                <c:pt idx="4">
                  <c:v>543545</c:v>
                </c:pt>
                <c:pt idx="5">
                  <c:v>399187</c:v>
                </c:pt>
                <c:pt idx="6">
                  <c:v>1209303</c:v>
                </c:pt>
                <c:pt idx="7">
                  <c:v>327348</c:v>
                </c:pt>
                <c:pt idx="8">
                  <c:v>1426530</c:v>
                </c:pt>
                <c:pt idx="9">
                  <c:v>893775</c:v>
                </c:pt>
                <c:pt idx="10">
                  <c:v>1284845</c:v>
                </c:pt>
                <c:pt idx="11">
                  <c:v>896206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8A7-4184-BE81-5F5FB441E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Feuil1!$A$2:$A$11</cx:f>
        <cx:lvl ptCount="10">
          <cx:pt idx="0">opérations non ventilables</cx:pt>
          <cx:pt idx="1">services généraux</cx:pt>
          <cx:pt idx="2">sécurité</cx:pt>
          <cx:pt idx="3">Enseign., formation</cx:pt>
          <cx:pt idx="4">culture, vie,jeunes loisirs</cx:pt>
          <cx:pt idx="5">santé et action sociale</cx:pt>
          <cx:pt idx="6">aménagement territoires</cx:pt>
          <cx:pt idx="7">action économique</cx:pt>
          <cx:pt idx="8">environnement </cx:pt>
          <cx:pt idx="9">transport</cx:pt>
        </cx:lvl>
      </cx:strDim>
      <cx:numDim type="val">
        <cx:f>Feuil1!$B$2:$B$11</cx:f>
        <cx:lvl ptCount="10" formatCode="Standard">
          <cx:pt idx="0">2851</cx:pt>
          <cx:pt idx="1">5125</cx:pt>
          <cx:pt idx="2">126</cx:pt>
          <cx:pt idx="3">310</cx:pt>
          <cx:pt idx="4">1365</cx:pt>
          <cx:pt idx="5">1</cx:pt>
          <cx:pt idx="6">2917</cx:pt>
          <cx:pt idx="7">155</cx:pt>
          <cx:pt idx="8">72</cx:pt>
          <cx:pt idx="9">2908</cx:pt>
        </cx:lvl>
      </cx:numDim>
    </cx:data>
  </cx:chartData>
  <cx:chart>
    <cx:plotArea>
      <cx:plotAreaRegion>
        <cx:series layoutId="clusteredColumn" uniqueId="{4C46032F-41E3-417D-8A40-9FDA4057F7B0}" formatIdx="0">
          <cx:dataId val="0"/>
          <cx:layoutPr>
            <cx:aggregation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Feuil2!$A$3:$A$12</cx:f>
        <cx:lvl ptCount="10">
          <cx:pt idx="0">opérations non ventilables</cx:pt>
          <cx:pt idx="1">services généraux</cx:pt>
          <cx:pt idx="2">sécurité</cx:pt>
          <cx:pt idx="3">Enseign., formation</cx:pt>
          <cx:pt idx="4">culture, vie,jeunes loisirs</cx:pt>
          <cx:pt idx="5">santé et action sociale</cx:pt>
          <cx:pt idx="6">aménagement territoires</cx:pt>
          <cx:pt idx="7">action économique</cx:pt>
          <cx:pt idx="8">environnement </cx:pt>
          <cx:pt idx="9">transport</cx:pt>
        </cx:lvl>
      </cx:strDim>
      <cx:numDim type="val">
        <cx:f>Feuil2!$B$3:$B$12</cx:f>
        <cx:lvl ptCount="10" formatCode="Standard">
          <cx:pt idx="0">559</cx:pt>
          <cx:pt idx="1">16162</cx:pt>
          <cx:pt idx="2">482</cx:pt>
          <cx:pt idx="3">1315</cx:pt>
          <cx:pt idx="4">1764</cx:pt>
          <cx:pt idx="5">619</cx:pt>
          <cx:pt idx="6">2057</cx:pt>
          <cx:pt idx="7">189</cx:pt>
          <cx:pt idx="8">230</cx:pt>
          <cx:pt idx="9">355</cx:pt>
        </cx:lvl>
      </cx:numDim>
    </cx:data>
    <cx:data id="1">
      <cx:strDim type="cat">
        <cx:f>Feuil2!$A$3:$A$12</cx:f>
        <cx:lvl ptCount="10">
          <cx:pt idx="0">opérations non ventilables</cx:pt>
          <cx:pt idx="1">services généraux</cx:pt>
          <cx:pt idx="2">sécurité</cx:pt>
          <cx:pt idx="3">Enseign., formation</cx:pt>
          <cx:pt idx="4">culture, vie,jeunes loisirs</cx:pt>
          <cx:pt idx="5">santé et action sociale</cx:pt>
          <cx:pt idx="6">aménagement territoires</cx:pt>
          <cx:pt idx="7">action économique</cx:pt>
          <cx:pt idx="8">environnement </cx:pt>
          <cx:pt idx="9">transport</cx:pt>
        </cx:lvl>
      </cx:strDim>
      <cx:numDim type="val">
        <cx:f>Feuil2!$C$3:$C$12</cx:f>
        <cx:lvl ptCount="10" formatCode="Standard"/>
      </cx:numDim>
    </cx:data>
  </cx:chartData>
  <cx:chart>
    <cx:plotArea>
      <cx:plotAreaRegion>
        <cx:series layoutId="clusteredColumn" uniqueId="{3C8A7B94-6AA1-4DDD-8414-CA76CC700BEE}" formatIdx="0">
          <cx:dataId val="0"/>
          <cx:layoutPr>
            <cx:aggregation/>
          </cx:layoutPr>
        </cx:series>
        <cx:series layoutId="clusteredColumn" hidden="1" uniqueId="{C7E209A8-FED3-4290-B87F-EDC91247C5D2}" formatIdx="2">
          <cx:dataId val="1"/>
          <cx:layoutPr>
            <cx:aggregation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C6E4-FD4D-4A7A-A34D-A0267D9D0953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2093-CD5E-4707-8D45-19B62E064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66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F5A41-13B1-F3CC-7E5B-C8A58774B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3ED116-60F4-2076-D7BF-FCEBA5E1B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F25FE6-4E1F-8963-2241-16756170E7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07F302-83C5-FF67-DEA6-FAC5D990DB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3FB5B-5FE4-C0C4-C336-96C99CFA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8E39AF-7CD1-085E-C386-40408F562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F844D89-5289-9B80-5319-C9FD3E332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33B15E-8EE6-1F65-4135-EB7918AFD4B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9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A880-21BC-C59E-1F20-AA88E415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75098B-0DC6-4C92-ED7B-E1E2A73E2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B4117B-6006-19AF-F870-882D083188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331698-3B20-9AB2-CFB6-754499124CF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7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94AAA-A0B7-6D74-2792-544EF9030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D079AA-4B5C-6451-9F73-9C986C20B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43D152-4261-437A-FD09-32D11821A0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86B24-95CB-E15C-B677-4A8C65A3882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7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78B1-214B-6D1D-AFD8-7C123A8A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D07DF0-A49B-F2EA-15BD-98266EBE9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5A0BE1-40C9-B7AA-F8FD-AD0F42EE99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729A8-6688-CAE2-3A31-E49B0B8EAF2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01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6BD-425A-1FEB-3161-629A3346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ACA560-7D42-2B70-50FD-57F051EF2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A8D060-2852-51F9-4164-AFEB0639B2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0A032C-CA38-8197-3E48-AA0DABBD323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8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AF5B-1C7C-0D85-C245-219D6981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29C05A-F8FC-3ABF-A4CF-3A03FC39F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A7AAF0-089C-7B86-D6A8-655D7606D5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78098D-CB44-D669-AFB7-A8013F7B47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1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680B6-A135-AE11-8AA8-DDD9B7BC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97FE0B-A68C-3D0B-C807-599D049C9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F3D6E1-B70D-FE44-3E13-57328807F6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0B4337-DED1-90F2-2AF2-55E8F82F17B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7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1C27-5B52-1956-2B40-4D02E9144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6773BF-E1D3-0749-657C-EADE15ADA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910B02-AE38-647F-DDA4-F790179DBD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119A6-9910-A0D3-7CC2-7979D1BF4E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2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6447-1CF7-504C-F5BB-C029FD62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02B79E-24EB-A94F-AF11-EB8C6BFE3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8287FE-8C1A-9C87-4B23-9B32362625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AEEB2-CC75-0F2B-6427-7577E0EB4E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1D45-DBC0-903E-032B-98F8965DB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6F972B-B71A-97E1-7C12-AA40E1DB2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6932CB-B36C-713D-E215-85FC62B3F6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F77230-FF04-3841-A62B-E5CBBDF1714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47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0768-344C-DBD9-D8CE-B4CB10EB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B6AF95-664C-5522-AAC6-DF6D8C066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F834D7C-CB96-348C-53E2-1D6A433E2F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01EDB0-F83D-62C9-4299-FEBEBF13E04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7037-917B-93C3-9F4D-FD5F306D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DCB5A7-9F41-56BF-4DA6-A7E66AEAA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1D11C3-47EF-5EFB-7137-4A0000BAF0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D6C9E-1FC6-AA86-8F5D-82A600160D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5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42B6-169D-50E2-E3C2-0BDB8362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5EC1CA-FEB4-B336-036B-39062C47D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8EFE3B-C439-BBB1-8763-EFBF030152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3257C6-5B69-8B77-8191-941F214C362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7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B2DA9-6FFE-9426-B7EF-BD91C9B3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C748C4-1CC6-5BEA-2A2F-B8D9BB23E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C8D826-6A32-71D2-6561-96DD4FFE01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79971-E5C0-44FC-EECB-F3C89CB7625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3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30D24-3A0B-3431-B66C-3473DB14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EB6B3E-8179-CB8A-F89F-791F5A19E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6D7B50-FC80-BF12-F884-500D287916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E908F-869F-DF95-AE7B-E88B05DDBB0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8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64BEF-2F7D-21D6-511A-CE1B2501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334768-6BB1-0978-4EEF-DAD688073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CB1DC2-1889-A438-CDA9-8E1CE4C6C0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6455E-3B32-5A4E-6A89-991C1003B09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31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B0B4-7608-1D38-85AD-A2562B36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CCD7DC-8532-B9C4-B8D8-3D82B969D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6F6B63-152F-7BBB-B82B-071E311590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2DBEF2-9627-4BC1-D4DC-19029354C8E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DCBD-E55B-CA2E-020B-9B99F7D2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68C01A-7A45-49A7-E13B-ACA3B95D2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4A24B3-90C1-F173-D3E7-7488A15F5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88947F-AFEE-56B1-FC99-381449D7D7F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D7D2D-1D9A-DEDB-353A-EA64F0F67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D7066F-5471-A6BB-4628-E7F61729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0104C1-D979-D813-9C3A-51EEBB3F8E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highlight>
                  <a:srgbClr val="FFFF00"/>
                </a:highlight>
                <a:latin typeface="Grandview" panose="020B0502040204020203" pitchFamily="34" charset="0"/>
              </a:rPr>
              <a:t>Poids de la masse salariale :</a:t>
            </a:r>
            <a:r>
              <a:rPr lang="fr-FR" b="1">
                <a:solidFill>
                  <a:srgbClr val="7030A0"/>
                </a:solidFill>
                <a:highlight>
                  <a:srgbClr val="FFFF00"/>
                </a:highlight>
                <a:latin typeface="Grandview" panose="020B0502040204020203" pitchFamily="34" charset="0"/>
              </a:rPr>
              <a:t>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donnée bientôt dispo.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60B68A-711E-4FE9-205E-773B9C7DB27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C065C6-A989-436C-B354-1FA81935DD9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9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5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5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6"/>
          <p:cNvSpPr txBox="1">
            <a:spLocks noGrp="1"/>
          </p:cNvSpPr>
          <p:nvPr>
            <p:ph type="title"/>
          </p:nvPr>
        </p:nvSpPr>
        <p:spPr>
          <a:xfrm rot="5400000">
            <a:off x="7133436" y="1956596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77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0C512C-2A69-4D15-9349-877CDA6B8AB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7BD55-53A1-4B38-2D89-CA550D8A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0ADAF3-3485-1005-1436-3AFDB1326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F5D59-B131-34F3-36DD-EA9EC6BA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0312D-6E91-D5C8-1E4D-9B255145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14A10-7BC2-9B0A-EF17-42379BA6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3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8074E-1ABE-9AF3-D35B-6C0357DC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4114E-99A0-8AA4-6595-44D91CDA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9357A-53B0-D64D-65D4-1E811A35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D65C9-830B-BA08-43A1-C16BC1F1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12C138-B9B7-32D3-E353-BA1240A6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3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DB793-B85A-D054-6C0B-07B185A1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255DB7-9FB4-FA02-3A2C-094503725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46A3A-F06B-3400-016F-B8B255B6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71F58-1F04-48D5-A1D8-490DC0C9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00134-90B1-E250-0A34-CC49AD6C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7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E6C46-44CB-56D8-93FD-05F9FDC8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09CFC-EF16-72F0-1BCD-227A8C1C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205753-32FB-5669-2F31-18F6697D4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D63A5-F04E-93C9-1E09-15EB6BCA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A3891F-DD2F-DFFC-28A2-645DE41C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A9C5E-ADD6-21CE-C9FC-2C0207CE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6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E1E2C-CEA4-4A6F-05A6-BA5FD40A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86E37B-ECDD-98CC-2DAD-05B835F5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7A2863-959E-E050-03F5-8B7A499F5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EF211-11F7-4CB6-CABF-3EEDF161C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83DF87-CC7A-FC88-A9EA-470444EE2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521BE2-889C-7626-1CD2-1E8704A9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7553D4-D105-AA50-E7C7-871761D9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6BBD84-4F21-C350-4F1D-68EDCC74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00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2795F-35D0-FDBA-C71E-D719935B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C76E81-8E06-D865-E66A-D856DACD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D80676-7B36-A31C-2BDE-C2829D1C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D65BF-B251-490F-5C89-BAF6D0AD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31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DBA9E4-5AE3-3DFD-70C0-CE754410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906588-E43B-C1C6-044C-4263B4EE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67CACB-1F1B-8E16-22B4-7E029217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01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3A80F-546C-6B61-7FAE-D440E895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60B36-D8B9-B07D-B08B-BD23356E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890746-D65C-C66F-E836-EFEBAFE1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A24054-BB5F-F510-5C22-2EC980A4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F3233E-45AC-AA9A-54CC-C76E7D49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BFA587-5FDF-6E89-61D0-EFF7236A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421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82A60-80A9-5D72-6546-6E819D89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A10200-CA9B-8DD5-A6F7-0F8AAB127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0472BB-ED58-BDBB-BAEC-CF2A3ECA9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6DAC6-B04B-A103-7515-7D0A3784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0D0919-6E8F-1EFE-ADAA-6D024075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1E23F7-09A7-6438-D836-CF9270D7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04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D46A5-DB07-D9B0-65E9-0C9B4DE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BC4C95-8ED9-D8E1-9A49-BE01601B3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DEB457-9F1A-D229-1F35-072889CE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D0F5F3-FE25-B9D6-AB16-4F3C6440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6571D-3BBC-9699-2064-609F17D1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83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7C89B8-296F-0D5B-707A-48C69B624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A9DA51-AEF6-79A5-582D-E0A4C9CEB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FA7DA-C5EB-D5B9-EC1F-59A7AA13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F4EF9D-14F7-BA27-64D1-EB5EDDB2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AE833-6A6C-9F66-A343-00CDAE52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862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0CCFE3C-6F8F-5180-6151-1EAC1D297889}"/>
              </a:ext>
            </a:extLst>
          </p:cNvPr>
          <p:cNvCxnSpPr>
            <a:cxnSpLocks/>
          </p:cNvCxnSpPr>
          <p:nvPr userDrawn="1"/>
        </p:nvCxnSpPr>
        <p:spPr>
          <a:xfrm>
            <a:off x="334332" y="6549197"/>
            <a:ext cx="11521280" cy="0"/>
          </a:xfrm>
          <a:prstGeom prst="line">
            <a:avLst/>
          </a:prstGeom>
          <a:ln w="19050"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1D92F57-F423-952A-221F-717343884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24519"/>
          <a:stretch/>
        </p:blipFill>
        <p:spPr>
          <a:xfrm>
            <a:off x="8976322" y="6532041"/>
            <a:ext cx="2903653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25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9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2400"/>
              <a:buNone/>
              <a:defRPr sz="2400">
                <a:solidFill>
                  <a:srgbClr val="76767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3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57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60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0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7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4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4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8" name="Google Shape;68;p64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200" b="0" i="0" u="none" strike="noStrike" cap="none">
              <a:solidFill>
                <a:srgbClr val="76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7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800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BD9DBD-2AE7-4459-7210-EFAB2EDA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C27E53-692A-EBB4-E3E4-8CDEC37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1E638-C3C6-DC51-6730-52800851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1507F-90BA-4317-8FAB-F0A02C9B456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E24B6-8184-4451-4201-12D7C0D81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AF041A-0AD6-FCBC-EE7C-9F5B2689F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B5D6E-943D-4678-9A11-E0F0A2350C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98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microsoft.com/office/2014/relationships/chartEx" Target="../charts/chartEx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microsoft.com/office/2014/relationships/chartEx" Target="../charts/chartEx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montagne, arbre, ciel&#10;&#10;Le contenu généré par l’IA peut être incorrect.">
            <a:extLst>
              <a:ext uri="{FF2B5EF4-FFF2-40B4-BE49-F238E27FC236}">
                <a16:creationId xmlns:a16="http://schemas.microsoft.com/office/drawing/2014/main" id="{3EDF455F-7FF6-7BBC-FEAB-BFE65483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78" y="0"/>
            <a:ext cx="12316578" cy="7020232"/>
          </a:xfrm>
          <a:prstGeom prst="rect">
            <a:avLst/>
          </a:prstGeom>
        </p:spPr>
      </p:pic>
      <p:sp>
        <p:nvSpPr>
          <p:cNvPr id="870" name="Google Shape;870;p1"/>
          <p:cNvSpPr txBox="1"/>
          <p:nvPr/>
        </p:nvSpPr>
        <p:spPr>
          <a:xfrm>
            <a:off x="-91840" y="2807974"/>
            <a:ext cx="12316574" cy="1015622"/>
          </a:xfrm>
          <a:prstGeom prst="rect">
            <a:avLst/>
          </a:prstGeom>
          <a:solidFill>
            <a:srgbClr val="C115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	Ville de Brignoles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   Présentation synthétique du Budget Primitif 2026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" name="Image 1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0687F2B4-1ECF-3CBC-5705-E55E00AE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578" y="-2458"/>
            <a:ext cx="1544728" cy="14281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A38610-B71D-BDE0-93DE-599CBDBE5E8E}"/>
              </a:ext>
            </a:extLst>
          </p:cNvPr>
          <p:cNvSpPr txBox="1"/>
          <p:nvPr/>
        </p:nvSpPr>
        <p:spPr>
          <a:xfrm>
            <a:off x="7089059" y="6488668"/>
            <a:ext cx="44835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latin typeface="Poppins"/>
                <a:cs typeface="Poppins"/>
              </a:rPr>
              <a:t>Commission finances -  23 avril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FC57-1412-D48A-3712-CE1F4E1F2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84E2A66-661C-CF2B-03EF-8F0020FA6C82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Vote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6E02F5-0495-3630-7D6D-508AF1D22693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BFC37BB8-8122-8DA5-D946-5F1E1CF90224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33C18DBF-72F3-9A64-167B-401D1F3E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7E3151DB-453D-1884-F4AF-24A6407B91B7}"/>
              </a:ext>
            </a:extLst>
          </p:cNvPr>
          <p:cNvSpPr txBox="1"/>
          <p:nvPr/>
        </p:nvSpPr>
        <p:spPr>
          <a:xfrm>
            <a:off x="571394" y="412771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Dépenses Investissements 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A9B499-D9AD-B3A1-8E17-17679A535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34" y="899925"/>
            <a:ext cx="6662833" cy="58069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4BF7B-ACE3-CCDD-1982-EBE155415D0F}"/>
              </a:ext>
            </a:extLst>
          </p:cNvPr>
          <p:cNvSpPr txBox="1"/>
          <p:nvPr/>
        </p:nvSpPr>
        <p:spPr>
          <a:xfrm>
            <a:off x="7826477" y="1857717"/>
            <a:ext cx="4097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Un PPI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qui reste à arbitrer sur les mois à venir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estimé à 7,8 M€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, autour des politiques publiques;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Des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AP/CP programmés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à engager à hauteur de 3 M€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Des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Restes à réalisés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2025 pour 1,3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 remboursement du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capital des emprunts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pour 2,6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L’intégration des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biens de retour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de la concession d’aménagement pour 2 M€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9BE6-D78F-635B-7940-C5083AB7F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A1454E7-FA18-07B3-72C6-17AFAC77992B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Vote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1C8119-BFBF-EC94-1634-F4D8B4E0C102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EA85CAB4-5E0D-3295-9697-B12C1DE74548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34801F57-CA94-764A-06A2-549192CF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1788E52A-38D2-6239-07BB-6BF07AB37D61}"/>
              </a:ext>
            </a:extLst>
          </p:cNvPr>
          <p:cNvSpPr txBox="1"/>
          <p:nvPr/>
        </p:nvSpPr>
        <p:spPr>
          <a:xfrm>
            <a:off x="571394" y="441885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Recettes Investissement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80D39F-E344-D267-0357-536EF1CCB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6" y="784163"/>
            <a:ext cx="6853083" cy="60355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6C7A71-4871-45AD-93C6-A659AE1C1FE1}"/>
              </a:ext>
            </a:extLst>
          </p:cNvPr>
          <p:cNvSpPr txBox="1"/>
          <p:nvPr/>
        </p:nvSpPr>
        <p:spPr>
          <a:xfrm>
            <a:off x="8042787" y="1554775"/>
            <a:ext cx="38809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Des subventions à recevoir dont 2,2 M€ de n-1 (reste à réaliser) ;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Un nouvel emprunt de 1,5 M€ positionné (si nécessaire) 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Un FCTVA notifié de l’ordre de 2,1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Un excédent de fonctionnement pour les biens de retour de 2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 remboursement de l’avance « VAD » de 1,3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Une cession foncière de 0,225 M</a:t>
            </a:r>
            <a: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  <a:t>€ (« 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la </a:t>
            </a:r>
            <a: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  <a:t>Croix Rouge »)</a:t>
            </a: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Les opérations pour ordre de 5,7 M€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D5AA-9782-C4F8-44A1-4517646E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83E80ED-0161-6559-BEC2-F85D889B774A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C11552"/>
                </a:solidFill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Vote du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BEAC5F-82B2-260C-20FD-1221EBACE427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CBF79104-4CC6-7E3B-2DEF-D053362F6EDB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8DCCDA95-3827-30CF-D869-62031DC8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C5D02640-9158-BC48-5B3B-9B81DF5BD9C8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Dépenses de Fonctionnement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6233960-27ED-C112-6D26-BC7A0E40E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457" y="3720009"/>
            <a:ext cx="2911319" cy="1368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C77EFA6-C126-63F3-4566-48E674F9C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69" y="1041479"/>
            <a:ext cx="7390105" cy="5645398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A14D1D2-7C2D-E4D8-6CDE-45E6E85F7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58268"/>
              </p:ext>
            </p:extLst>
          </p:nvPr>
        </p:nvGraphicFramePr>
        <p:xfrm>
          <a:off x="8072821" y="1301294"/>
          <a:ext cx="3994152" cy="2004374"/>
        </p:xfrm>
        <a:graphic>
          <a:graphicData uri="http://schemas.openxmlformats.org/drawingml/2006/table">
            <a:tbl>
              <a:tblPr/>
              <a:tblGrid>
                <a:gridCol w="2495202">
                  <a:extLst>
                    <a:ext uri="{9D8B030D-6E8A-4147-A177-3AD203B41FA5}">
                      <a16:colId xmlns:a16="http://schemas.microsoft.com/office/drawing/2014/main" val="2443455817"/>
                    </a:ext>
                  </a:extLst>
                </a:gridCol>
                <a:gridCol w="749475">
                  <a:extLst>
                    <a:ext uri="{9D8B030D-6E8A-4147-A177-3AD203B41FA5}">
                      <a16:colId xmlns:a16="http://schemas.microsoft.com/office/drawing/2014/main" val="820348086"/>
                    </a:ext>
                  </a:extLst>
                </a:gridCol>
                <a:gridCol w="749475">
                  <a:extLst>
                    <a:ext uri="{9D8B030D-6E8A-4147-A177-3AD203B41FA5}">
                      <a16:colId xmlns:a16="http://schemas.microsoft.com/office/drawing/2014/main" val="3010395898"/>
                    </a:ext>
                  </a:extLst>
                </a:gridCol>
              </a:tblGrid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03715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Charges à caractère général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5 659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6 117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954674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Poppins" panose="00000500000000000000" pitchFamily="2" charset="0"/>
                        </a:rPr>
                        <a:t>Dépenses de Personnel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13 160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14 015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86704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Charges Diverses de Gestion Courante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1 352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2 775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487112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Atténuation de Produits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Poppins" panose="00000500000000000000" pitchFamily="2" charset="0"/>
                        </a:rPr>
                        <a:t>132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170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0678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Poppins" panose="00000500000000000000" pitchFamily="2" charset="0"/>
                        </a:rPr>
                        <a:t>Déduction des Travaux en régie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437455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Poppins" panose="00000500000000000000" pitchFamily="2" charset="0"/>
                        </a:rPr>
                        <a:t>Charges financières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611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549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058638"/>
                  </a:ext>
                </a:extLst>
              </a:tr>
              <a:tr h="2308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Dépenses réelles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20 914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23 626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4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D1D8-694B-D6CF-DB2D-5D41F544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0897F09-FC88-B469-3D67-B7370580F574}"/>
              </a:ext>
            </a:extLst>
          </p:cNvPr>
          <p:cNvSpPr txBox="1"/>
          <p:nvPr/>
        </p:nvSpPr>
        <p:spPr>
          <a:xfrm>
            <a:off x="606500" y="25256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Vote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59A877-839C-497F-E844-5BFA4ABCD46C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2DF09B05-7FE9-61C6-8E3B-F6B0D860F5EB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AB199654-E8F3-06C8-6393-64F9CBA8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CDED6541-B95F-5104-551E-20F806574DF5}"/>
              </a:ext>
            </a:extLst>
          </p:cNvPr>
          <p:cNvSpPr txBox="1"/>
          <p:nvPr/>
        </p:nvSpPr>
        <p:spPr>
          <a:xfrm>
            <a:off x="640220" y="453078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Recettes de Fonctionnement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9BB862-B6E5-DC31-604A-CB6B111B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8" y="853188"/>
            <a:ext cx="6435472" cy="50523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0C7BC7-EF34-3470-299A-0130B4055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7" y="6069699"/>
            <a:ext cx="5191432" cy="7630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A7118F-8D61-A154-4DB0-30B1D098928A}"/>
              </a:ext>
            </a:extLst>
          </p:cNvPr>
          <p:cNvSpPr txBox="1"/>
          <p:nvPr/>
        </p:nvSpPr>
        <p:spPr>
          <a:xfrm>
            <a:off x="7342313" y="1694501"/>
            <a:ext cx="4724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buFont typeface="Times New Roman" panose="02020603050405020304" pitchFamily="18" charset="0"/>
              <a:buChar char="-"/>
            </a:pPr>
            <a:r>
              <a:rPr lang="fr-FR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Taxe foncière sur les propriétés bâties : 41,11 %</a:t>
            </a:r>
          </a:p>
          <a:p>
            <a:pPr marL="342900" lvl="0" indent="-342900" algn="just" fontAlgn="base" hangingPunct="0">
              <a:buFont typeface="Times New Roman" panose="02020603050405020304" pitchFamily="18" charset="0"/>
              <a:buChar char="-"/>
            </a:pPr>
            <a:r>
              <a:rPr lang="fr-FR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Taxe foncière sur les propriétés non bâties : 80.44 %</a:t>
            </a:r>
          </a:p>
          <a:p>
            <a:pPr marL="342900" lvl="0" indent="-342900" algn="just" fontAlgn="base" hangingPunct="0">
              <a:buFont typeface="Times New Roman" panose="02020603050405020304" pitchFamily="18" charset="0"/>
              <a:buChar char="-"/>
            </a:pPr>
            <a:r>
              <a:rPr lang="fr-FR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Taxe d’habitation (THRS)</a:t>
            </a:r>
            <a:r>
              <a:rPr lang="fr-FR" sz="12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: </a:t>
            </a:r>
            <a:r>
              <a:rPr lang="fr-FR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15.11 %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9DA245-042E-7BF1-330B-82A1F10C4399}"/>
              </a:ext>
            </a:extLst>
          </p:cNvPr>
          <p:cNvSpPr txBox="1"/>
          <p:nvPr/>
        </p:nvSpPr>
        <p:spPr>
          <a:xfrm>
            <a:off x="7755430" y="130178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taux des taxes pour l’année 2026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EE24EE1-D574-19A0-1929-0101FA527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8" y="3641648"/>
            <a:ext cx="4818472" cy="6466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005275-5C44-CD26-C67B-81B197064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548" y="2476024"/>
            <a:ext cx="4818472" cy="1011609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22C64DB0-417A-3D9F-3452-B9D097958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16399"/>
              </p:ext>
            </p:extLst>
          </p:nvPr>
        </p:nvGraphicFramePr>
        <p:xfrm>
          <a:off x="7224453" y="4481989"/>
          <a:ext cx="4842520" cy="2148452"/>
        </p:xfrm>
        <a:graphic>
          <a:graphicData uri="http://schemas.openxmlformats.org/drawingml/2006/table">
            <a:tbl>
              <a:tblPr/>
              <a:tblGrid>
                <a:gridCol w="3025190">
                  <a:extLst>
                    <a:ext uri="{9D8B030D-6E8A-4147-A177-3AD203B41FA5}">
                      <a16:colId xmlns:a16="http://schemas.microsoft.com/office/drawing/2014/main" val="3204193691"/>
                    </a:ext>
                  </a:extLst>
                </a:gridCol>
                <a:gridCol w="908665">
                  <a:extLst>
                    <a:ext uri="{9D8B030D-6E8A-4147-A177-3AD203B41FA5}">
                      <a16:colId xmlns:a16="http://schemas.microsoft.com/office/drawing/2014/main" val="3976508079"/>
                    </a:ext>
                  </a:extLst>
                </a:gridCol>
                <a:gridCol w="908665">
                  <a:extLst>
                    <a:ext uri="{9D8B030D-6E8A-4147-A177-3AD203B41FA5}">
                      <a16:colId xmlns:a16="http://schemas.microsoft.com/office/drawing/2014/main" val="2118371798"/>
                    </a:ext>
                  </a:extLst>
                </a:gridCol>
              </a:tblGrid>
              <a:tr h="205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80095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Produits des Services et du Domaine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1 213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1 405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264987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Impôts Locaux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13 146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13 549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177059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Fiscalité reversée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4 395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4 414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004902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Autres recettes fiscales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935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1  182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17326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Dotations et Participations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3 721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3 873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900184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Produits Divers de Gestion Courante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300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61601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Poppins" panose="00000500000000000000" pitchFamily="2" charset="0"/>
                        </a:rPr>
                        <a:t>Atténuations de Charges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40570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Poppins" panose="00000500000000000000" pitchFamily="2" charset="0"/>
                        </a:rPr>
                        <a:t>Total des recettes de Gestion Courante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23 922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Poppins" panose="00000500000000000000" pitchFamily="2" charset="0"/>
                        </a:rPr>
                        <a:t>24 826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2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D12A-32B4-3BC3-6B83-58E2C4DC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EC60F20-74CA-12D3-EB78-8D4CFF23EE82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Présentation générale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4146B0-8AAE-88D2-EACC-DCDCD1613EBF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CA30E515-7E64-3789-E10C-5F13A0F3942D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A2FC2E93-C4A8-714A-349E-64C604E7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6883956B-08F7-0517-7EB1-D75BBD6FE10A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Autorisations de Programmes 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579415-FFBC-EB46-5F02-6E748990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53" y="4975123"/>
            <a:ext cx="5574399" cy="1419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A4AEF6-3E17-B3FF-012E-8096F0244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4969880"/>
            <a:ext cx="5635693" cy="14194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42CAD6-050E-97B1-CB9D-4979329F1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73" y="1099409"/>
            <a:ext cx="11505400" cy="36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3023F-FE96-836B-3775-ADFF0DF0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B9ACFBA-3BBD-D466-CCD1-A025230A586C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C11552"/>
                </a:solidFill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Annexes du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F6096A-77DD-A90F-6242-582087A42C7D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FD830520-6D88-DF0A-ED25-E5ADBBFDCAF9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D680A25D-CC05-A8AF-4A58-8A43E676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D59D0967-2EA4-913E-E70E-9135C8945170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Présentation croisée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A03038-2C4A-B377-80B3-782A4E041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48" y="1121775"/>
            <a:ext cx="7203292" cy="1577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C76398-745E-F7B5-9715-0F2C81692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8" y="3027360"/>
            <a:ext cx="7203292" cy="61727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E88867DE-611B-D154-4432-310C24F895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50411303"/>
                  </p:ext>
                </p:extLst>
              </p:nvPr>
            </p:nvGraphicFramePr>
            <p:xfrm>
              <a:off x="2443314" y="4076526"/>
              <a:ext cx="6602361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E88867DE-611B-D154-4432-310C24F895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3314" y="4076526"/>
                <a:ext cx="6602361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7B8B-B086-3998-0837-80BD0328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0F80E65-D5CE-6A4C-F3AA-E2972DAD4B4F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Annexes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55A259-1F6A-8CE3-A3BA-BC0BB4AAB89D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10C3FB41-2C4F-6727-8657-9C38CAD8F758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136D9E07-CFA9-4725-9957-6B527A2A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DC9AF441-FC58-DC10-672C-B06ACADBA013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Présentation croisée en Dépenses de Fonctionnement 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700ADF-F86C-EA6E-5961-85E63E137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8" y="1171908"/>
            <a:ext cx="9227178" cy="25481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C7334F-DD2C-C1C7-3C3F-139711D53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73" y="3910419"/>
            <a:ext cx="9285347" cy="254819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CE29BD26-E8BD-4FB4-7664-C8C9EAD5A6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2914070"/>
                  </p:ext>
                </p:extLst>
              </p:nvPr>
            </p:nvGraphicFramePr>
            <p:xfrm>
              <a:off x="9805232" y="1281093"/>
              <a:ext cx="1939747" cy="52586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CE29BD26-E8BD-4FB4-7664-C8C9EAD5A6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5232" y="1281093"/>
                <a:ext cx="1939747" cy="5258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85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3AB5-B71E-9F5F-F203-674B1B82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01DDFB6-A058-2396-2666-C33011C1B477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Annexes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5B383A-8720-6926-7A3C-C150498917D0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DA896FA2-102F-3129-995D-B5D792D1019F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AB8CB300-D6A1-160F-0934-683B6C1C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29B6FC67-202F-FEED-4ECE-D6E4E665E7BC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Présentation croisée en Dépenses de PERSONNELS (chapitre 012)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8A87EBA-915F-B175-260C-3064741BE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62473"/>
              </p:ext>
            </p:extLst>
          </p:nvPr>
        </p:nvGraphicFramePr>
        <p:xfrm>
          <a:off x="1383890" y="1347019"/>
          <a:ext cx="9293942" cy="504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17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2FDB4-AA49-1FD1-710A-BB61A2A1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956FF54-84D6-8561-7EEB-D85345F8A81C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Informations générales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B9AE94-ED68-FF7B-B37F-B2678ED26BC7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961DE35C-1FAB-02F7-8C82-0839CF392CAC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9A3BDEC4-2E52-C165-191F-FFE0276F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769269E8-8488-93B3-6F54-034E263DAA03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cours de la dette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002AB6-DA27-8515-6D58-DE64CA7B7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4" y="3138575"/>
            <a:ext cx="6378046" cy="502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841BDA-E0AE-C115-63AF-6D6367F3D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4" y="1270098"/>
            <a:ext cx="6179819" cy="1485265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7EE158-51CB-77B0-DC0D-9846BF2D0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4" y="3973200"/>
            <a:ext cx="6306926" cy="1121410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256182-9A96-89B7-26C4-0D999F3843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73" y="1270098"/>
            <a:ext cx="3928745" cy="2415540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375E1E-FC4E-D6F2-73B6-418F46741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3" y="5250343"/>
            <a:ext cx="6179819" cy="1493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987CA46-0059-CE8B-2F7E-72C17871C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64" y="4533905"/>
            <a:ext cx="4598608" cy="21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2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0E5C-3414-1D59-DF1D-E1A4F509B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C24228F-CBA7-115F-A9F6-8A57DAD040BC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Annexes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F5F7A1-838A-F6B4-9B6C-63A76EB781AD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26471747-F606-8767-9C44-E422AB453F39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FFDAAC3E-7546-CA1D-F3C4-9CF3C9E1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E4AADDDE-B249-6E2D-6F58-80AC1C0BD8B0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Provisions pour risques et charges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D526ED-3E91-C78B-ACA4-77BA38C00D75}"/>
              </a:ext>
            </a:extLst>
          </p:cNvPr>
          <p:cNvSpPr txBox="1"/>
          <p:nvPr/>
        </p:nvSpPr>
        <p:spPr>
          <a:xfrm>
            <a:off x="9681982" y="1828752"/>
            <a:ext cx="251001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Provisions pour litiges « dossiers périls »</a:t>
            </a:r>
          </a:p>
          <a:p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Dotation antérieures 129 456 €</a:t>
            </a:r>
          </a:p>
          <a:p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EBA4EA-3EC6-B854-A8B0-9F1AEC781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44" y="1289726"/>
            <a:ext cx="8866826" cy="34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BF49C-3571-BCDB-9DC1-AA9F501C6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2971D7-FD85-CD5E-3AFF-EE758ED80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FE074-B373-12C7-62F4-834C783D48FC}"/>
              </a:ext>
            </a:extLst>
          </p:cNvPr>
          <p:cNvSpPr/>
          <p:nvPr/>
        </p:nvSpPr>
        <p:spPr>
          <a:xfrm>
            <a:off x="0" y="-79633"/>
            <a:ext cx="12192000" cy="7017265"/>
          </a:xfrm>
          <a:prstGeom prst="rect">
            <a:avLst/>
          </a:prstGeom>
          <a:gradFill>
            <a:gsLst>
              <a:gs pos="64006">
                <a:schemeClr val="accent5">
                  <a:lumMod val="20000"/>
                  <a:lumOff val="80000"/>
                </a:schemeClr>
              </a:gs>
              <a:gs pos="46694">
                <a:srgbClr val="C11552"/>
              </a:gs>
              <a:gs pos="0">
                <a:schemeClr val="accent5">
                  <a:lumMod val="20000"/>
                  <a:lumOff val="80000"/>
                </a:schemeClr>
              </a:gs>
              <a:gs pos="74000">
                <a:srgbClr val="C11552"/>
              </a:gs>
              <a:gs pos="93336">
                <a:srgbClr val="C11552"/>
              </a:gs>
              <a:gs pos="83000">
                <a:srgbClr val="C11552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Organigramme : Délai 13">
            <a:extLst>
              <a:ext uri="{FF2B5EF4-FFF2-40B4-BE49-F238E27FC236}">
                <a16:creationId xmlns:a16="http://schemas.microsoft.com/office/drawing/2014/main" id="{E757909D-6F12-A232-A0DF-F05FCEEA376D}"/>
              </a:ext>
            </a:extLst>
          </p:cNvPr>
          <p:cNvSpPr/>
          <p:nvPr/>
        </p:nvSpPr>
        <p:spPr>
          <a:xfrm>
            <a:off x="0" y="2870200"/>
            <a:ext cx="393290" cy="2387600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Espace réservé pour une image  15" descr="Personne écrivant sur le pense-bête">
            <a:extLst>
              <a:ext uri="{FF2B5EF4-FFF2-40B4-BE49-F238E27FC236}">
                <a16:creationId xmlns:a16="http://schemas.microsoft.com/office/drawing/2014/main" id="{7DCBEF43-E2CD-3317-B77A-8DDBDC4C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r="22703"/>
          <a:stretch>
            <a:fillRect/>
          </a:stretch>
        </p:blipFill>
        <p:spPr>
          <a:xfrm>
            <a:off x="7738130" y="733646"/>
            <a:ext cx="4134318" cy="5049629"/>
          </a:xfrm>
          <a:custGeom>
            <a:avLst/>
            <a:gdLst>
              <a:gd name="connsiteX0" fmla="*/ 0 w 5975352"/>
              <a:gd name="connsiteY0" fmla="*/ 0 h 6858000"/>
              <a:gd name="connsiteX1" fmla="*/ 1493839 w 5975352"/>
              <a:gd name="connsiteY1" fmla="*/ 0 h 6858000"/>
              <a:gd name="connsiteX2" fmla="*/ 4481513 w 5975352"/>
              <a:gd name="connsiteY2" fmla="*/ 0 h 6858000"/>
              <a:gd name="connsiteX3" fmla="*/ 5975352 w 5975352"/>
              <a:gd name="connsiteY3" fmla="*/ 0 h 6858000"/>
              <a:gd name="connsiteX4" fmla="*/ 5975352 w 5975352"/>
              <a:gd name="connsiteY4" fmla="*/ 6858000 h 6858000"/>
              <a:gd name="connsiteX5" fmla="*/ 4481513 w 5975352"/>
              <a:gd name="connsiteY5" fmla="*/ 6858000 h 6858000"/>
              <a:gd name="connsiteX6" fmla="*/ 3069464 w 5975352"/>
              <a:gd name="connsiteY6" fmla="*/ 6858000 h 6858000"/>
              <a:gd name="connsiteX7" fmla="*/ 1575625 w 5975352"/>
              <a:gd name="connsiteY7" fmla="*/ 6858000 h 6858000"/>
              <a:gd name="connsiteX8" fmla="*/ 0 w 5975352"/>
              <a:gd name="connsiteY8" fmla="*/ 52823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5352" h="6858000">
                <a:moveTo>
                  <a:pt x="0" y="0"/>
                </a:moveTo>
                <a:lnTo>
                  <a:pt x="1493839" y="0"/>
                </a:lnTo>
                <a:lnTo>
                  <a:pt x="4481513" y="0"/>
                </a:lnTo>
                <a:lnTo>
                  <a:pt x="5975352" y="0"/>
                </a:lnTo>
                <a:lnTo>
                  <a:pt x="5975352" y="6858000"/>
                </a:lnTo>
                <a:lnTo>
                  <a:pt x="4481513" y="6858000"/>
                </a:lnTo>
                <a:lnTo>
                  <a:pt x="3069464" y="6858000"/>
                </a:lnTo>
                <a:lnTo>
                  <a:pt x="1575625" y="6858000"/>
                </a:lnTo>
                <a:cubicBezTo>
                  <a:pt x="705431" y="6858000"/>
                  <a:pt x="0" y="6152569"/>
                  <a:pt x="0" y="5282375"/>
                </a:cubicBez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2F4534-07C2-1A93-79F1-0871BA52952B}"/>
              </a:ext>
            </a:extLst>
          </p:cNvPr>
          <p:cNvSpPr txBox="1"/>
          <p:nvPr/>
        </p:nvSpPr>
        <p:spPr>
          <a:xfrm>
            <a:off x="522233" y="112614"/>
            <a:ext cx="6272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SOMMAIRE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60A3E3-DCB1-45CD-478C-C9531AA29467}"/>
              </a:ext>
            </a:extLst>
          </p:cNvPr>
          <p:cNvSpPr txBox="1"/>
          <p:nvPr/>
        </p:nvSpPr>
        <p:spPr>
          <a:xfrm>
            <a:off x="1081548" y="1091406"/>
            <a:ext cx="5810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Propos liminaires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Informations générales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Présentation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Vote du 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Dépenses d’investissement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Recettes d’investissement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Dépenses de fonctionnement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Recettes de fonctionnement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Autorisation de programme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Annexes du Budget principal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Vision croisée par fonction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En cours de la dette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Etat du personnel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Vote du Budget Annexe « Lotissement »</a:t>
            </a:r>
          </a:p>
        </p:txBody>
      </p:sp>
    </p:spTree>
    <p:extLst>
      <p:ext uri="{BB962C8B-B14F-4D97-AF65-F5344CB8AC3E}">
        <p14:creationId xmlns:p14="http://schemas.microsoft.com/office/powerpoint/2010/main" val="169560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9228-2999-5A2A-072E-BA88A1A03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2E82776-B45F-92AF-9F35-53D4FBE3EB1B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Annexes du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F514B6-D31A-8CDE-4266-4448704672D9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4A42342D-DBB5-1637-9D9F-0349D5CCC89E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209BA637-F437-DE74-07AD-A8D1CCB6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3214327C-85A7-583B-0E26-D09982242005}"/>
              </a:ext>
            </a:extLst>
          </p:cNvPr>
          <p:cNvSpPr txBox="1"/>
          <p:nvPr/>
        </p:nvSpPr>
        <p:spPr>
          <a:xfrm>
            <a:off x="571394" y="57065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Etat du personnel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2FAC12-B299-1BF8-2580-8AF638A8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2" y="2396105"/>
            <a:ext cx="7353007" cy="4140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8532A1-2FA5-979A-2210-D83E5DC01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28" y="1133053"/>
            <a:ext cx="7448195" cy="10440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5DD96D-C935-944A-5818-C194F0842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28" y="4008246"/>
            <a:ext cx="4131945" cy="2484120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D9C08E-3736-C111-DE84-29E1E466C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3511667"/>
            <a:ext cx="7448195" cy="3201035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F2A41A-232C-C62B-0A52-FA1246CB7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06" y="1189477"/>
            <a:ext cx="3993167" cy="2484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41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4CADC-E1A2-6855-7487-1259F5A4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DB359A-EA4B-CD2C-4D61-9F3D852A1F69}"/>
              </a:ext>
            </a:extLst>
          </p:cNvPr>
          <p:cNvSpPr txBox="1"/>
          <p:nvPr/>
        </p:nvSpPr>
        <p:spPr>
          <a:xfrm>
            <a:off x="173786" y="6257371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19434039-866B-C4AD-28A3-E7D33DAADA38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DF7AAEFA-CAB2-E33E-9BBC-8EC572E4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5" y="112614"/>
            <a:ext cx="773836" cy="7154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3213F8-086F-CF50-7A17-FB9EABA4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9" y="672717"/>
            <a:ext cx="9856341" cy="58771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38D2D-7827-1C4F-B9BD-EA2B42D93696}"/>
              </a:ext>
            </a:extLst>
          </p:cNvPr>
          <p:cNvSpPr txBox="1"/>
          <p:nvPr/>
        </p:nvSpPr>
        <p:spPr>
          <a:xfrm>
            <a:off x="561561" y="211052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C11552"/>
                </a:solidFill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Le vote du budget annexe « lotissement »</a:t>
            </a:r>
          </a:p>
        </p:txBody>
      </p:sp>
    </p:spTree>
    <p:extLst>
      <p:ext uri="{BB962C8B-B14F-4D97-AF65-F5344CB8AC3E}">
        <p14:creationId xmlns:p14="http://schemas.microsoft.com/office/powerpoint/2010/main" val="243411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74F4-7C0D-020C-0DB8-D3AAA4421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E0AF380-C39C-CD0C-15AF-8FF725DDC66B}"/>
              </a:ext>
            </a:extLst>
          </p:cNvPr>
          <p:cNvSpPr txBox="1"/>
          <p:nvPr/>
        </p:nvSpPr>
        <p:spPr>
          <a:xfrm>
            <a:off x="561561" y="211052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C11552"/>
                </a:solidFill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Le vote du budget annexe « lotissement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C5F7A5-B0CC-93B1-DD16-ADDE3D6DFC9E}"/>
              </a:ext>
            </a:extLst>
          </p:cNvPr>
          <p:cNvSpPr txBox="1"/>
          <p:nvPr/>
        </p:nvSpPr>
        <p:spPr>
          <a:xfrm>
            <a:off x="173786" y="6257371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8E8BEB25-B6B1-F6C7-5003-FB3852A50AF6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5FECAA9D-A55A-376B-43B3-B1C4CBE1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5" y="112614"/>
            <a:ext cx="773836" cy="7154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D4D740-9CFE-DF22-BDC9-F8B2EC96259B}"/>
              </a:ext>
            </a:extLst>
          </p:cNvPr>
          <p:cNvSpPr txBox="1"/>
          <p:nvPr/>
        </p:nvSpPr>
        <p:spPr>
          <a:xfrm>
            <a:off x="82363" y="842689"/>
            <a:ext cx="118638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020" marR="539115" algn="just">
              <a:buNone/>
            </a:pP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</a:rPr>
              <a:t>La vente des 19 lots a débuté courant 2024. 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</a:rPr>
              <a:t>Le prix de cession a été défini après avis des domaines. </a:t>
            </a:r>
            <a:r>
              <a:rPr lang="fr-FR" sz="1400" b="1" dirty="0">
                <a:latin typeface="Poppins" panose="00000500000000000000" pitchFamily="2" charset="0"/>
                <a:ea typeface="Calibri Light" panose="020F0302020204030204" pitchFamily="34" charset="0"/>
              </a:rPr>
              <a:t>A ce jour, tous les lots ont trouvé acquéreur. Ainsi, l’opération devrait générer environ 1.8 M€ de recettes. Un emprunt souscrit à hauteur de 700 000 € a été remboursé récemment. </a:t>
            </a:r>
          </a:p>
          <a:p>
            <a:pPr marL="541020" marR="539115" algn="just">
              <a:buNone/>
            </a:pPr>
            <a:r>
              <a:rPr lang="fr-FR" sz="1400" b="1" dirty="0">
                <a:latin typeface="Poppins" panose="00000500000000000000" pitchFamily="2" charset="0"/>
                <a:ea typeface="Calibri Light" panose="020F0302020204030204" pitchFamily="34" charset="0"/>
              </a:rPr>
              <a:t>A l’issue, le budget annexe sera clôturé et l’excédent sera reversé au budget principal. </a:t>
            </a:r>
          </a:p>
          <a:p>
            <a:pPr>
              <a:buNone/>
            </a:pP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E907FB-8457-DDF4-E49C-D132ABC16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6" y="1851605"/>
            <a:ext cx="5420903" cy="49452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0CAEEE-38C6-ECA8-622D-1EABB35E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72" y="1873920"/>
            <a:ext cx="5738357" cy="492294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AD38631-1054-B64B-319E-86B0865067DD}"/>
              </a:ext>
            </a:extLst>
          </p:cNvPr>
          <p:cNvSpPr/>
          <p:nvPr/>
        </p:nvSpPr>
        <p:spPr>
          <a:xfrm>
            <a:off x="4955458" y="3038168"/>
            <a:ext cx="830011" cy="3908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7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003A-612B-9908-0C20-97974F3C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98BCB229-323F-9176-D2FE-0096F3E49223}"/>
              </a:ext>
            </a:extLst>
          </p:cNvPr>
          <p:cNvSpPr txBox="1"/>
          <p:nvPr/>
        </p:nvSpPr>
        <p:spPr>
          <a:xfrm>
            <a:off x="522233" y="112614"/>
            <a:ext cx="6272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Propos Liminaires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C6DAC5-71DE-76E0-CE7E-54F35EE38BDB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5E9A2446-4DEB-1BF1-C6BB-FCBF076B4A46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E6E6100D-D207-9A30-54C8-5654989A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1247814-90D5-8916-D7F5-6310C246922B}"/>
              </a:ext>
            </a:extLst>
          </p:cNvPr>
          <p:cNvSpPr txBox="1"/>
          <p:nvPr/>
        </p:nvSpPr>
        <p:spPr>
          <a:xfrm>
            <a:off x="498852" y="1198640"/>
            <a:ext cx="11194296" cy="5293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Le contexte International et national structuré par des </a:t>
            </a:r>
            <a:r>
              <a:rPr lang="fr-FR" sz="1600" b="1" dirty="0">
                <a:latin typeface="Poppins"/>
                <a:cs typeface="Poppins"/>
              </a:rPr>
              <a:t>contraintes fortes et durables.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Une </a:t>
            </a:r>
            <a:r>
              <a:rPr lang="fr-FR" sz="1600" b="1" dirty="0">
                <a:latin typeface="Poppins"/>
                <a:cs typeface="Poppins"/>
              </a:rPr>
              <a:t>Loi de Finances 2026</a:t>
            </a:r>
            <a:r>
              <a:rPr lang="fr-FR" sz="1600" dirty="0">
                <a:latin typeface="Poppins"/>
                <a:cs typeface="Poppins"/>
              </a:rPr>
              <a:t> marqué par un </a:t>
            </a:r>
            <a:r>
              <a:rPr lang="fr-FR" sz="1600" b="1" dirty="0">
                <a:latin typeface="Poppins"/>
                <a:cs typeface="Poppins"/>
              </a:rPr>
              <a:t>manque de cohérence et de visibilité</a:t>
            </a:r>
            <a:r>
              <a:rPr lang="fr-FR" sz="1600" dirty="0">
                <a:latin typeface="Poppins"/>
                <a:cs typeface="Poppins"/>
              </a:rPr>
              <a:t>, entraînant un </a:t>
            </a:r>
            <a:r>
              <a:rPr lang="fr-FR" sz="1600" b="1" dirty="0">
                <a:latin typeface="Poppins"/>
                <a:cs typeface="Poppins"/>
              </a:rPr>
              <a:t>effort supplémentaire demandé aux collectivités :</a:t>
            </a:r>
            <a:r>
              <a:rPr lang="fr-FR" sz="1600" dirty="0">
                <a:latin typeface="Poppins"/>
                <a:cs typeface="Poppins"/>
              </a:rPr>
              <a:t> pression sur les recettes réelles (gel ou baisse des dotations) et hausse exogène des dépenses de fonctionnement (notamment de personnel).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Poppins"/>
              <a:cs typeface="Poppi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Renvoi au </a:t>
            </a:r>
            <a:r>
              <a:rPr lang="fr-FR" sz="1600" b="1" dirty="0">
                <a:latin typeface="Poppins"/>
                <a:cs typeface="Poppins"/>
              </a:rPr>
              <a:t>Rapport d’Orientation Budgétaire présenté en séance le 10 avril 2026</a:t>
            </a:r>
            <a:r>
              <a:rPr lang="fr-FR" sz="1600" dirty="0">
                <a:latin typeface="Poppins"/>
                <a:cs typeface="Poppins"/>
              </a:rPr>
              <a:t> (CFU 2025 provisoire).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Poppins"/>
              <a:cs typeface="Poppins"/>
            </a:endParaRP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Malgré ce contexte contraint, la Ville de Brignoles affiche des </a:t>
            </a:r>
            <a:r>
              <a:rPr lang="fr-FR" sz="1600" b="1" dirty="0">
                <a:latin typeface="Poppins"/>
                <a:cs typeface="Poppins"/>
              </a:rPr>
              <a:t>fondamentaux financiers robustes et une gestion maîtrisée,</a:t>
            </a:r>
            <a:r>
              <a:rPr lang="fr-FR" sz="1600" dirty="0">
                <a:latin typeface="Poppins"/>
                <a:cs typeface="Poppins"/>
              </a:rPr>
              <a:t> confirmés par l’ensemble des indicateurs.</a:t>
            </a:r>
          </a:p>
          <a:p>
            <a:endParaRPr lang="fr-FR" sz="1600" dirty="0">
              <a:latin typeface="Poppins"/>
              <a:cs typeface="Poppi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Poppins"/>
              <a:cs typeface="Poppins"/>
            </a:endParaRPr>
          </a:p>
          <a:p>
            <a:r>
              <a:rPr lang="fr-FR" sz="1600" b="1" dirty="0">
                <a:latin typeface="Poppins"/>
                <a:cs typeface="Poppins"/>
              </a:rPr>
              <a:t>Le Budget Principal 2026 et le Budget annexe « Lotissement »  </a:t>
            </a:r>
            <a:r>
              <a:rPr lang="fr-FR" sz="1600" dirty="0">
                <a:latin typeface="Poppins"/>
                <a:cs typeface="Poppins"/>
              </a:rPr>
              <a:t>ont été élaborés dans une volonté de : </a:t>
            </a:r>
          </a:p>
          <a:p>
            <a:endParaRPr lang="fr-FR" sz="1600" dirty="0">
              <a:latin typeface="Poppins"/>
              <a:cs typeface="Poppin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maîtriser les charges à caractère général  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stabiliser les taux d’imposition 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maintenir la qualité des services rendus 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/>
                <a:cs typeface="Poppins"/>
              </a:rPr>
              <a:t>et continuer à investir sur le territoire.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Poppins"/>
              <a:cs typeface="Poppins"/>
            </a:endParaRPr>
          </a:p>
          <a:p>
            <a:pPr algn="just"/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3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A6434-3C59-ECBE-9B69-0E03DA18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5C09DEA-E8BE-1BD7-4E46-7265A3DA75A9}"/>
              </a:ext>
            </a:extLst>
          </p:cNvPr>
          <p:cNvSpPr txBox="1"/>
          <p:nvPr/>
        </p:nvSpPr>
        <p:spPr>
          <a:xfrm>
            <a:off x="522233" y="112614"/>
            <a:ext cx="6272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Propos Liminaires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EAE045-ECBE-7AE6-41A6-891F174254E2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68B5AFB3-803E-B83B-6798-FC4EDFFB3466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2F3BE9FF-88D3-D09D-7D10-B4CCCAD0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DD2FF35-9C66-259D-6E2A-DF3E1F8E9ED4}"/>
              </a:ext>
            </a:extLst>
          </p:cNvPr>
          <p:cNvSpPr txBox="1"/>
          <p:nvPr/>
        </p:nvSpPr>
        <p:spPr>
          <a:xfrm>
            <a:off x="268224" y="1079053"/>
            <a:ext cx="11699426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Le budget primitif constitue le premier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acte obligatoire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du cycle budgétaire annuel de la collectivité.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Il doit être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voté par l’assemblée délibérante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avant le 30 avril en année de renouvellement de l’assemblée délibérante. Il sera transmis au représentant de l’Etat dans les 15 jours qui suivent son approbation.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Par cet acte, l'ordonnateur est autorisé à effectuer les opérations de recettes et de dépenses inscrites au budget, pour la période qui s’étend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du 1er janvier au 31 décembre de l’année civile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. Ce principe d’annualité budgétaire comporte quelques aménagements pour tenir compte d’opérations prévues et engagées mais non dénouées en fin d’année.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D’un point de vue comptable, le budget se présente en deux parties, une section de fonctionnement et une section d’investissement.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Chacune de ces sections doit être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présentée en équilibre, les recettes égalant les dépenses.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Schématiquement, la section de fonctionnement retrace toutes les opérations de dépenses et de recettes nécessaires à la gestion courante des services de la collectivité.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L’excédent de recettes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par rapport aux dépenses, dégagé par la section de fonctionnement, est utilisé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en priorité au remboursement du capita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 emprunté par la collectivité, le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surplus constituant de l’autofinancement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qui permettra d’abonder le financement des investissements prévus par la collectivité.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La section d’investissement présente les programmes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d’investissements nouveaux ou en cours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. La section d’investissement est par nature celle qui a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vocation à modifier ou enrichir le patrimoine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de la collectivité. Ces dépenses sont financées par les ressources propres de la collectivité, par des dotations et subventions et éventuellement par l’emprunt. 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BA48-1819-BC92-F090-8AB6198F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7741423-4E85-8871-33A5-4C0AD3BCD2EC}"/>
              </a:ext>
            </a:extLst>
          </p:cNvPr>
          <p:cNvSpPr txBox="1"/>
          <p:nvPr/>
        </p:nvSpPr>
        <p:spPr>
          <a:xfrm>
            <a:off x="522233" y="112614"/>
            <a:ext cx="6272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3757">
              <a:spcAft>
                <a:spcPts val="295"/>
              </a:spcAft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Propos Liminaires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2B2C01-CA3E-5ECA-98FE-7981DE260E45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98B718A9-2DBC-6C8C-5DDA-6FAF928C2D7C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574366F8-6A5F-97A7-CCCE-F4FF31B9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01D3E6-607B-4B93-DA0A-7F6DC528F878}"/>
              </a:ext>
            </a:extLst>
          </p:cNvPr>
          <p:cNvSpPr txBox="1"/>
          <p:nvPr/>
        </p:nvSpPr>
        <p:spPr>
          <a:xfrm>
            <a:off x="816077" y="1170585"/>
            <a:ext cx="10127226" cy="452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0" lvl="0">
              <a:buSzPts val="1200"/>
              <a:tabLst>
                <a:tab pos="707390" algn="l"/>
              </a:tabLst>
            </a:pPr>
            <a:r>
              <a:rPr lang="fr-FR" sz="1400" b="1" kern="0" spc="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Les</a:t>
            </a:r>
            <a:r>
              <a:rPr lang="fr-FR" sz="1400" b="1" kern="0" spc="-1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</a:t>
            </a:r>
            <a:r>
              <a:rPr lang="fr-FR" sz="1400" b="1" kern="0" spc="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orientations</a:t>
            </a:r>
            <a:r>
              <a:rPr lang="fr-FR" sz="1400" b="1" kern="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</a:t>
            </a:r>
            <a:r>
              <a:rPr lang="fr-FR" sz="1400" b="1" kern="0" spc="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budgétaires</a:t>
            </a:r>
            <a:r>
              <a:rPr lang="fr-FR" sz="1400" b="1" kern="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</a:t>
            </a:r>
            <a:r>
              <a:rPr lang="fr-FR" sz="1400" b="1" kern="0" spc="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année</a:t>
            </a:r>
            <a:r>
              <a:rPr lang="fr-FR" sz="1400" b="1" kern="0" spc="-1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</a:t>
            </a:r>
            <a:r>
              <a:rPr lang="fr-FR" sz="1400" b="1" kern="0" spc="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2026</a:t>
            </a:r>
            <a:r>
              <a:rPr lang="fr-FR" sz="1400" b="1" kern="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</a:t>
            </a:r>
          </a:p>
          <a:p>
            <a:pPr marR="361950" lvl="0">
              <a:buSzPts val="1200"/>
              <a:tabLst>
                <a:tab pos="707390" algn="l"/>
              </a:tabLst>
            </a:pPr>
            <a:endParaRPr lang="fr-FR" sz="1400" b="1" kern="0" spc="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Poppins" panose="00000500000000000000" pitchFamily="2" charset="0"/>
            </a:endParaRPr>
          </a:p>
          <a:p>
            <a:pPr marL="270510" marR="361950" algn="just">
              <a:lnSpc>
                <a:spcPct val="106000"/>
              </a:lnSpc>
              <a:spcBef>
                <a:spcPts val="915"/>
              </a:spcBef>
              <a:buNone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Les priorités de l’action municipale définies pour le mandat ont pour objectifs de :</a:t>
            </a: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Renforcer </a:t>
            </a: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la proximité, la sécurité et la solidarité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avec les </a:t>
            </a:r>
            <a:r>
              <a:rPr lang="fr-FR" sz="14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Brignolaises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et </a:t>
            </a:r>
            <a:r>
              <a:rPr lang="fr-FR" sz="14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Brignolais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et poursuivre l’amélioration de leur cadre de vie ;</a:t>
            </a: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Développer le </a:t>
            </a: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rayonnement et l’attractivité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de notre territoire au travers notamment de l’offre évènementielle, culturelle et sportive ;</a:t>
            </a: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Continuer à intégrer le </a:t>
            </a: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développement durable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 dans tous les projets de la Ville ; </a:t>
            </a: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Poursuivre </a:t>
            </a: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la politique dynamique et soutenue d’investissements ;</a:t>
            </a:r>
            <a:endParaRPr lang="fr-FR" sz="14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Poppins" panose="00000500000000000000" pitchFamily="2" charset="0"/>
            </a:endParaRP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r>
              <a:rPr lang="fr-FR" sz="1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Respecter les équilibres financiers</a:t>
            </a: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, avec une construction du budget qui s’inscrit dans la stratégie du maintien des équilibres avec :</a:t>
            </a:r>
          </a:p>
          <a:p>
            <a:pPr marL="342900" marR="361950" lvl="0" indent="-342900" algn="just">
              <a:lnSpc>
                <a:spcPct val="106000"/>
              </a:lnSpc>
              <a:spcBef>
                <a:spcPts val="915"/>
              </a:spcBef>
              <a:buFont typeface="Wingdings" panose="05000000000000000000" pitchFamily="2" charset="2"/>
              <a:buChar char=""/>
            </a:pPr>
            <a:endParaRPr lang="fr-FR" sz="14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Poppins" panose="00000500000000000000" pitchFamily="2" charset="0"/>
            </a:endParaRPr>
          </a:p>
          <a:p>
            <a:pPr marL="800100" marR="36195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Un maintien des taux d’imposition depuis 2015,</a:t>
            </a:r>
          </a:p>
          <a:p>
            <a:pPr marL="800100" marR="36195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Une section de fonctionnement maîtrisée,</a:t>
            </a:r>
          </a:p>
          <a:p>
            <a:pPr marL="800100" marR="36195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Un endettement contenu.</a:t>
            </a:r>
          </a:p>
          <a:p>
            <a:pPr marL="800100" marR="36195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latin typeface="Poppins" panose="00000500000000000000" pitchFamily="2" charset="0"/>
                <a:ea typeface="Calibri Light" panose="020F0302020204030204" pitchFamily="34" charset="0"/>
                <a:cs typeface="Poppins" panose="00000500000000000000" pitchFamily="2" charset="0"/>
              </a:rPr>
              <a:t>Une gestion des excédents cumulés (FDR et Trésorerie).</a:t>
            </a:r>
            <a:endParaRPr lang="fr-FR" sz="14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5EAE-6953-D887-4D2B-5580ACEB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C9CC8D-656E-5604-884E-7BFE0BD8781F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Informations générales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E87B8E-7698-1962-F381-FF5F1538FB88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F520383D-29EF-6B6B-9DFE-DCADA1A72E35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E345756E-B369-04FD-D6BF-643F33F0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B16297-7246-8CF2-E96A-FC810D890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2" y="1109638"/>
            <a:ext cx="11209991" cy="499915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6160EAD-75C9-969E-30FA-6C6F57F47B8A}"/>
              </a:ext>
            </a:extLst>
          </p:cNvPr>
          <p:cNvSpPr/>
          <p:nvPr/>
        </p:nvSpPr>
        <p:spPr>
          <a:xfrm>
            <a:off x="10775125" y="4689987"/>
            <a:ext cx="689899" cy="1868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CCA9C9-C59C-439F-6226-0F1FDD80B89E}"/>
              </a:ext>
            </a:extLst>
          </p:cNvPr>
          <p:cNvSpPr/>
          <p:nvPr/>
        </p:nvSpPr>
        <p:spPr>
          <a:xfrm>
            <a:off x="10881641" y="5212575"/>
            <a:ext cx="689898" cy="1868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43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93B5-201F-B542-A60D-F63A22674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88A83A5-9071-A0C3-F615-F06478E6D3E1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Informations générales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6C3B82-0EE2-1490-2D00-2C588003AFF7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496201F6-811F-4C1F-78D5-E5C476F8DDBF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E8E99A96-0ADF-65D3-1C80-3FCD3005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00F317-9741-8776-4F2B-A5BF0EF96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7" y="928669"/>
            <a:ext cx="10605340" cy="486108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2F53090-B128-07C0-759D-9193173D8038}"/>
              </a:ext>
            </a:extLst>
          </p:cNvPr>
          <p:cNvSpPr/>
          <p:nvPr/>
        </p:nvSpPr>
        <p:spPr>
          <a:xfrm>
            <a:off x="7944465" y="4896944"/>
            <a:ext cx="1317522" cy="10323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5A0B2AFB-4A65-BC72-E17F-8ED7201CCA1E}"/>
              </a:ext>
            </a:extLst>
          </p:cNvPr>
          <p:cNvSpPr txBox="1"/>
          <p:nvPr/>
        </p:nvSpPr>
        <p:spPr>
          <a:xfrm>
            <a:off x="571394" y="58496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eprise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anticipée des résultats de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3F4E33-B9E3-3B6F-A765-074CCDB27774}"/>
              </a:ext>
            </a:extLst>
          </p:cNvPr>
          <p:cNvSpPr txBox="1"/>
          <p:nvPr/>
        </p:nvSpPr>
        <p:spPr>
          <a:xfrm>
            <a:off x="183773" y="6133454"/>
            <a:ext cx="697411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Des résultats cumulés fin 2025 qui démontrent la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bonne gestion 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et permettent le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financement des investissements futurs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A7C064-540D-EC60-8620-6139C8FEA1D8}"/>
              </a:ext>
            </a:extLst>
          </p:cNvPr>
          <p:cNvSpPr txBox="1"/>
          <p:nvPr/>
        </p:nvSpPr>
        <p:spPr>
          <a:xfrm>
            <a:off x="9658004" y="5348624"/>
            <a:ext cx="253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Poppins" panose="00000500000000000000" pitchFamily="2" charset="0"/>
                <a:cs typeface="Poppins" panose="00000500000000000000" pitchFamily="2" charset="0"/>
              </a:rPr>
              <a:t>Affectation du résultat 2025</a:t>
            </a:r>
          </a:p>
          <a:p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Poppins" panose="00000500000000000000" pitchFamily="2" charset="0"/>
                <a:cs typeface="Poppins" panose="00000500000000000000" pitchFamily="2" charset="0"/>
              </a:rPr>
              <a:t>Report en fonctionnement 4,4 M€</a:t>
            </a:r>
          </a:p>
          <a:p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Poppins" panose="00000500000000000000" pitchFamily="2" charset="0"/>
                <a:cs typeface="Poppins" panose="00000500000000000000" pitchFamily="2" charset="0"/>
              </a:rPr>
              <a:t>Affectation réserve investissement (1068) 1,9 M€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7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32B07-171B-03A1-2775-C0672275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CE9E9F-6133-548C-0C4F-7C2599306612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E7FE57B9-ECFA-D35A-AE1C-C553FF0AE186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8B170B91-3090-4518-9B62-58D3D8F72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04" y="112614"/>
            <a:ext cx="990869" cy="91608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5CE0328C-E3C6-31A7-5ACD-E3B0DB4993CE}"/>
              </a:ext>
            </a:extLst>
          </p:cNvPr>
          <p:cNvSpPr txBox="1"/>
          <p:nvPr/>
        </p:nvSpPr>
        <p:spPr>
          <a:xfrm>
            <a:off x="571394" y="544334"/>
            <a:ext cx="1066516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Budget primitif principal 2026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3B7C8C-CF40-B608-CD2D-FA0C75D48EE3}"/>
              </a:ext>
            </a:extLst>
          </p:cNvPr>
          <p:cNvSpPr/>
          <p:nvPr/>
        </p:nvSpPr>
        <p:spPr>
          <a:xfrm>
            <a:off x="823118" y="1336068"/>
            <a:ext cx="120780" cy="1169550"/>
          </a:xfrm>
          <a:prstGeom prst="roundRect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8A0BC00-EE1D-C2C5-7BB2-6375CB2E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33753"/>
              </p:ext>
            </p:extLst>
          </p:nvPr>
        </p:nvGraphicFramePr>
        <p:xfrm>
          <a:off x="1769807" y="3164571"/>
          <a:ext cx="6489291" cy="2014103"/>
        </p:xfrm>
        <a:graphic>
          <a:graphicData uri="http://schemas.openxmlformats.org/drawingml/2006/table">
            <a:tbl>
              <a:tblPr firstRow="1" firstCol="1" bandRow="1"/>
              <a:tblGrid>
                <a:gridCol w="1868128">
                  <a:extLst>
                    <a:ext uri="{9D8B030D-6E8A-4147-A177-3AD203B41FA5}">
                      <a16:colId xmlns:a16="http://schemas.microsoft.com/office/drawing/2014/main" val="2016216343"/>
                    </a:ext>
                  </a:extLst>
                </a:gridCol>
                <a:gridCol w="1382667">
                  <a:extLst>
                    <a:ext uri="{9D8B030D-6E8A-4147-A177-3AD203B41FA5}">
                      <a16:colId xmlns:a16="http://schemas.microsoft.com/office/drawing/2014/main" val="4260091461"/>
                    </a:ext>
                  </a:extLst>
                </a:gridCol>
                <a:gridCol w="1619248">
                  <a:extLst>
                    <a:ext uri="{9D8B030D-6E8A-4147-A177-3AD203B41FA5}">
                      <a16:colId xmlns:a16="http://schemas.microsoft.com/office/drawing/2014/main" val="2470888080"/>
                    </a:ext>
                  </a:extLst>
                </a:gridCol>
                <a:gridCol w="1619248">
                  <a:extLst>
                    <a:ext uri="{9D8B030D-6E8A-4147-A177-3AD203B41FA5}">
                      <a16:colId xmlns:a16="http://schemas.microsoft.com/office/drawing/2014/main" val="2032891580"/>
                    </a:ext>
                  </a:extLst>
                </a:gridCol>
              </a:tblGrid>
              <a:tr h="31106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Section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Type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BP 2026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Total voté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61756"/>
                  </a:ext>
                </a:extLst>
              </a:tr>
              <a:tr h="340607"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Fonctionnement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Dépenses</a:t>
                      </a:r>
                      <a:endParaRPr lang="fr-FR" sz="16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29 312 144,32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29 312 144,32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67514"/>
                  </a:ext>
                </a:extLst>
              </a:tr>
              <a:tr h="3406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Recettes</a:t>
                      </a:r>
                      <a:endParaRPr lang="fr-FR" sz="16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29 312 144,32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29 312 144,32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25823"/>
                  </a:ext>
                </a:extLst>
              </a:tr>
              <a:tr h="340607"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Investissement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Dépenses</a:t>
                      </a:r>
                      <a:endParaRPr lang="fr-FR" sz="16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17 878 827,37 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17 878 827,37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2846"/>
                  </a:ext>
                </a:extLst>
              </a:tr>
              <a:tr h="3406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Recettes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17 878 827,37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17 878 827,37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61681"/>
                  </a:ext>
                </a:extLst>
              </a:tr>
              <a:tr h="340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 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 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 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 </a:t>
                      </a:r>
                      <a:endParaRPr lang="fr-FR" sz="16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9584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E22CE4E-7720-08FC-7D54-93D6984ECB4C}"/>
              </a:ext>
            </a:extLst>
          </p:cNvPr>
          <p:cNvSpPr txBox="1"/>
          <p:nvPr/>
        </p:nvSpPr>
        <p:spPr>
          <a:xfrm>
            <a:off x="1160205" y="1278646"/>
            <a:ext cx="84164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 budget primitif 2026 de la commune est voté, selon la nomenclature M57 :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Avec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reprise anticipée des résultats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et avec reprise des reports 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Au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niveau des chapitres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pour la section d’investissement 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Au </a:t>
            </a:r>
            <a:r>
              <a:rPr lang="fr-FR" sz="1400" b="1" dirty="0">
                <a:latin typeface="Poppins" panose="00000500000000000000" pitchFamily="2" charset="0"/>
                <a:cs typeface="Poppins" panose="00000500000000000000" pitchFamily="2" charset="0"/>
              </a:rPr>
              <a:t>niveau des chapitres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pour la section de fonctionnement 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3"/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NB le détail par articles est fourni dans la maquette jointe.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1221A2-16B3-C0AE-114C-E8DF5B4AEC06}"/>
              </a:ext>
            </a:extLst>
          </p:cNvPr>
          <p:cNvSpPr txBox="1"/>
          <p:nvPr/>
        </p:nvSpPr>
        <p:spPr>
          <a:xfrm>
            <a:off x="4154688" y="5522419"/>
            <a:ext cx="4979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Pour mémoire en BP 2025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Fonctionnement 		27 819 430,30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Investissement 		17 521 977,18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235DD2-94A9-ED68-AB53-58B807BAD2C5}"/>
              </a:ext>
            </a:extLst>
          </p:cNvPr>
          <p:cNvSpPr txBox="1"/>
          <p:nvPr/>
        </p:nvSpPr>
        <p:spPr>
          <a:xfrm>
            <a:off x="571394" y="108989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C11552"/>
                </a:solidFill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Présentation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 générale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6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A63DE-DEAB-E5BA-8E4B-C07E7757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CC3F4A2-E3C4-8C64-1E20-37C648074E05}"/>
              </a:ext>
            </a:extLst>
          </p:cNvPr>
          <p:cNvSpPr txBox="1"/>
          <p:nvPr/>
        </p:nvSpPr>
        <p:spPr>
          <a:xfrm>
            <a:off x="571394" y="38274"/>
            <a:ext cx="789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5"/>
              </a:spcAft>
              <a:buClrTx/>
              <a:buSzTx/>
              <a:buFontTx/>
              <a:buNone/>
              <a:tabLst>
                <a:tab pos="3888312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11552"/>
                </a:solidFill>
                <a:effectLst/>
                <a:uLnTx/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Présentation générale BP 2026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11552"/>
              </a:solidFill>
              <a:effectLst/>
              <a:uLnTx/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1985A2-42B5-C3D9-99F1-3439F8092FCC}"/>
              </a:ext>
            </a:extLst>
          </p:cNvPr>
          <p:cNvSpPr txBox="1"/>
          <p:nvPr/>
        </p:nvSpPr>
        <p:spPr>
          <a:xfrm>
            <a:off x="270128" y="6318504"/>
            <a:ext cx="11653648" cy="53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ADBB03AD-3259-12A5-B8D1-9773FB59414F}"/>
              </a:ext>
            </a:extLst>
          </p:cNvPr>
          <p:cNvSpPr/>
          <p:nvPr/>
        </p:nvSpPr>
        <p:spPr>
          <a:xfrm>
            <a:off x="0" y="-16155"/>
            <a:ext cx="367547" cy="916080"/>
          </a:xfrm>
          <a:prstGeom prst="flowChartDelay">
            <a:avLst/>
          </a:prstGeom>
          <a:solidFill>
            <a:srgbClr val="C11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53A886F8-B045-8116-16EB-E590BF20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714" y="112614"/>
            <a:ext cx="750259" cy="69363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54E0E5F-EC74-7039-71E1-9F2B584D287E}"/>
              </a:ext>
            </a:extLst>
          </p:cNvPr>
          <p:cNvSpPr/>
          <p:nvPr/>
        </p:nvSpPr>
        <p:spPr>
          <a:xfrm>
            <a:off x="8790039" y="5397910"/>
            <a:ext cx="1317522" cy="10323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CE1762-E3F7-2323-0001-789B8119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68" y="679369"/>
            <a:ext cx="10949167" cy="610996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D5E8A22-ABEB-3229-FA7F-821AE8F796EA}"/>
              </a:ext>
            </a:extLst>
          </p:cNvPr>
          <p:cNvSpPr/>
          <p:nvPr/>
        </p:nvSpPr>
        <p:spPr>
          <a:xfrm>
            <a:off x="7806812" y="3342968"/>
            <a:ext cx="1130711" cy="6292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238C11-2329-C873-EE51-A19E500C1A7D}"/>
              </a:ext>
            </a:extLst>
          </p:cNvPr>
          <p:cNvSpPr/>
          <p:nvPr/>
        </p:nvSpPr>
        <p:spPr>
          <a:xfrm>
            <a:off x="10186003" y="5760078"/>
            <a:ext cx="1130711" cy="6292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16724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3F453271904AA7C2A6DF2F493A1B" ma:contentTypeVersion="11" ma:contentTypeDescription="Crée un document." ma:contentTypeScope="" ma:versionID="e2e2bc966bacff07777b4c185b5f267b">
  <xsd:schema xmlns:xsd="http://www.w3.org/2001/XMLSchema" xmlns:xs="http://www.w3.org/2001/XMLSchema" xmlns:p="http://schemas.microsoft.com/office/2006/metadata/properties" xmlns:ns3="4d5e12db-f413-4b66-8008-aecd95dd6468" targetNamespace="http://schemas.microsoft.com/office/2006/metadata/properties" ma:root="true" ma:fieldsID="ccdc5b806a56b44cf33bff52c5174a08" ns3:_="">
    <xsd:import namespace="4d5e12db-f413-4b66-8008-aecd95dd646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e12db-f413-4b66-8008-aecd95dd646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5e12db-f413-4b66-8008-aecd95dd64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62FE7-D9E4-4C13-8E25-7EE480753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e12db-f413-4b66-8008-aecd95dd6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85C38-04E0-4E93-AC6A-A898AEAF55F6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4d5e12db-f413-4b66-8008-aecd95dd6468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2AE5D87-BC55-47D7-916F-64055BFF22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1498</Words>
  <Application>Microsoft Macintosh PowerPoint</Application>
  <PresentationFormat>Grand écran</PresentationFormat>
  <Paragraphs>274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Courier New</vt:lpstr>
      <vt:lpstr>Grandview</vt:lpstr>
      <vt:lpstr>Play</vt:lpstr>
      <vt:lpstr>Poppins</vt:lpstr>
      <vt:lpstr>Roboto</vt:lpstr>
      <vt:lpstr>Times New Roman</vt:lpstr>
      <vt:lpstr>Wingdings</vt:lpstr>
      <vt:lpstr>1_Thème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thibaut</dc:creator>
  <cp:lastModifiedBy>Pascale Porte</cp:lastModifiedBy>
  <cp:revision>148</cp:revision>
  <cp:lastPrinted>2026-04-20T06:55:32Z</cp:lastPrinted>
  <dcterms:created xsi:type="dcterms:W3CDTF">2026-03-24T09:24:46Z</dcterms:created>
  <dcterms:modified xsi:type="dcterms:W3CDTF">2026-04-27T14:19:33Z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0x0101000DE63F453271904AA7C2A6DF2F493A1B</vt:lpwstr>
  </property>
</Properties>
</file>